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4"/>
  </p:sldMasterIdLst>
  <p:notesMasterIdLst>
    <p:notesMasterId r:id="rId22"/>
  </p:notesMasterIdLst>
  <p:handoutMasterIdLst>
    <p:handoutMasterId r:id="rId23"/>
  </p:handoutMasterIdLst>
  <p:sldIdLst>
    <p:sldId id="281" r:id="rId5"/>
    <p:sldId id="366" r:id="rId6"/>
    <p:sldId id="354" r:id="rId7"/>
    <p:sldId id="380" r:id="rId8"/>
    <p:sldId id="361" r:id="rId9"/>
    <p:sldId id="364" r:id="rId10"/>
    <p:sldId id="367" r:id="rId11"/>
    <p:sldId id="374" r:id="rId12"/>
    <p:sldId id="381" r:id="rId13"/>
    <p:sldId id="382" r:id="rId14"/>
    <p:sldId id="379" r:id="rId15"/>
    <p:sldId id="383" r:id="rId16"/>
    <p:sldId id="384" r:id="rId17"/>
    <p:sldId id="377" r:id="rId18"/>
    <p:sldId id="376" r:id="rId19"/>
    <p:sldId id="378" r:id="rId20"/>
    <p:sldId id="375" r:id="rId21"/>
  </p:sldIdLst>
  <p:sldSz cx="12192000" cy="6858000"/>
  <p:notesSz cx="6858000" cy="9144000"/>
  <p:defaultTextStyle>
    <a:defPPr rtl="0">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60" userDrawn="1">
          <p15:clr>
            <a:srgbClr val="A4A3A4"/>
          </p15:clr>
        </p15:guide>
        <p15:guide id="2" pos="7392"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6AC2"/>
    <a:srgbClr val="D9C2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AE66E45-277F-4BF9-A7D7-4CF3A4F5CFA3}" v="44" dt="2021-10-28T22:12:39.0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77" autoAdjust="0"/>
    <p:restoredTop sz="96709" autoAdjust="0"/>
  </p:normalViewPr>
  <p:slideViewPr>
    <p:cSldViewPr snapToGrid="0">
      <p:cViewPr varScale="1">
        <p:scale>
          <a:sx n="105" d="100"/>
          <a:sy n="105" d="100"/>
        </p:scale>
        <p:origin x="138" y="222"/>
      </p:cViewPr>
      <p:guideLst>
        <p:guide pos="360"/>
        <p:guide pos="7392"/>
        <p:guide orient="horz" pos="2160"/>
      </p:guideLst>
    </p:cSldViewPr>
  </p:slideViewPr>
  <p:notesTextViewPr>
    <p:cViewPr>
      <p:scale>
        <a:sx n="1" d="1"/>
        <a:sy n="1" d="1"/>
      </p:scale>
      <p:origin x="0" y="0"/>
    </p:cViewPr>
  </p:notesTextViewPr>
  <p:sorterViewPr>
    <p:cViewPr>
      <p:scale>
        <a:sx n="100" d="100"/>
        <a:sy n="100" d="100"/>
      </p:scale>
      <p:origin x="0" y="-480"/>
    </p:cViewPr>
  </p:sorter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9EB018AA-DEA7-448F-AE2F-C3D13A0F02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a:p>
        </p:txBody>
      </p:sp>
      <p:sp>
        <p:nvSpPr>
          <p:cNvPr id="3" name="Marcador de posición de fecha 2">
            <a:extLst>
              <a:ext uri="{FF2B5EF4-FFF2-40B4-BE49-F238E27FC236}">
                <a16:creationId xmlns:a16="http://schemas.microsoft.com/office/drawing/2014/main" id="{DFB87A71-96EB-4108-95A3-855A4C3601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968DC3E-091C-4795-993D-F4C1B690C2D4}" type="datetime1">
              <a:rPr lang="es-MX" smtClean="0"/>
              <a:t>28/10/2021</a:t>
            </a:fld>
            <a:endParaRPr lang="es-MX"/>
          </a:p>
        </p:txBody>
      </p:sp>
      <p:sp>
        <p:nvSpPr>
          <p:cNvPr id="4" name="Marcador de pie de página 3">
            <a:extLst>
              <a:ext uri="{FF2B5EF4-FFF2-40B4-BE49-F238E27FC236}">
                <a16:creationId xmlns:a16="http://schemas.microsoft.com/office/drawing/2014/main" id="{9445591A-E83D-4F8A-B064-12B29D3154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a:p>
        </p:txBody>
      </p:sp>
      <p:sp>
        <p:nvSpPr>
          <p:cNvPr id="5" name="Marcador de posición de número de diapositiva 4">
            <a:extLst>
              <a:ext uri="{FF2B5EF4-FFF2-40B4-BE49-F238E27FC236}">
                <a16:creationId xmlns:a16="http://schemas.microsoft.com/office/drawing/2014/main" id="{97AF2308-535F-471C-9423-3467454C92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661E857-36B8-43F1-9D87-FE508167BCE3}" type="slidenum">
              <a:rPr lang="es-MX" smtClean="0"/>
              <a:t>‹Nº›</a:t>
            </a:fld>
            <a:endParaRPr lang="es-MX"/>
          </a:p>
        </p:txBody>
      </p:sp>
    </p:spTree>
    <p:extLst>
      <p:ext uri="{BB962C8B-B14F-4D97-AF65-F5344CB8AC3E}">
        <p14:creationId xmlns:p14="http://schemas.microsoft.com/office/powerpoint/2010/main" val="140023140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2.jpeg>
</file>

<file path=ppt/media/image3.png>
</file>

<file path=ppt/media/image4.png>
</file>

<file path=ppt/media/image5.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noProof="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839CCF-FE90-4D6A-B47C-AC84E63E5446}" type="datetime1">
              <a:rPr lang="es-MX" smtClean="0"/>
              <a:pPr/>
              <a:t>28/10/2021</a:t>
            </a:fld>
            <a:endParaRPr lang="es-MX"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MX"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CFAAAB6-A2C6-4A85-A3A1-98EFBA61C967}" type="slidenum">
              <a:rPr lang="es-MX" noProof="0" smtClean="0"/>
              <a:t>‹Nº›</a:t>
            </a:fld>
            <a:endParaRPr lang="es-MX" noProof="0"/>
          </a:p>
        </p:txBody>
      </p:sp>
    </p:spTree>
    <p:extLst>
      <p:ext uri="{BB962C8B-B14F-4D97-AF65-F5344CB8AC3E}">
        <p14:creationId xmlns:p14="http://schemas.microsoft.com/office/powerpoint/2010/main" val="207675299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MX" b="0" i="0" noProof="0" dirty="0">
              <a:effectLst/>
              <a:latin typeface="Segoe UI" panose="020B0502040204020203" pitchFamily="34" charset="0"/>
            </a:endParaRPr>
          </a:p>
          <a:p>
            <a:pPr rtl="0"/>
            <a:r>
              <a:rPr lang="es-MX" noProof="0" dirty="0"/>
              <a:t>ID=d924773e-9a16-4d6d-9803-8cb819e99682
</a:t>
            </a:r>
            <a:r>
              <a:rPr lang="es-MX" noProof="0" dirty="0" err="1"/>
              <a:t>Recipe</a:t>
            </a:r>
            <a:r>
              <a:rPr lang="es-MX" noProof="0" dirty="0"/>
              <a:t>=</a:t>
            </a:r>
            <a:r>
              <a:rPr lang="es-MX" noProof="0" dirty="0" err="1"/>
              <a:t>text_billboard</a:t>
            </a:r>
            <a:r>
              <a:rPr lang="es-MX" noProof="0" dirty="0"/>
              <a:t>
</a:t>
            </a:r>
            <a:r>
              <a:rPr lang="es-MX" noProof="0" dirty="0" err="1"/>
              <a:t>Type</a:t>
            </a:r>
            <a:r>
              <a:rPr lang="es-MX" noProof="0" dirty="0"/>
              <a:t>=</a:t>
            </a:r>
            <a:r>
              <a:rPr lang="es-MX" noProof="0" dirty="0" err="1"/>
              <a:t>TextOnly</a:t>
            </a:r>
            <a:r>
              <a:rPr lang="es-MX" noProof="0" dirty="0"/>
              <a:t>
</a:t>
            </a:r>
            <a:r>
              <a:rPr lang="es-MX" noProof="0" dirty="0" err="1"/>
              <a:t>Variant</a:t>
            </a:r>
            <a:r>
              <a:rPr lang="es-MX" noProof="0"/>
              <a:t>=0</a:t>
            </a:r>
            <a:r>
              <a:rPr lang="es-MX"/>
              <a:t>
FamilyID=AccentBoxWalbaum_Zero</a:t>
            </a:r>
            <a:endParaRPr lang="es-MX" dirty="0"/>
          </a:p>
        </p:txBody>
      </p:sp>
      <p:sp>
        <p:nvSpPr>
          <p:cNvPr id="4" name="Marcador de posición de número de diapositiva 3"/>
          <p:cNvSpPr>
            <a:spLocks noGrp="1"/>
          </p:cNvSpPr>
          <p:nvPr>
            <p:ph type="sldNum" sz="quarter" idx="5"/>
          </p:nvPr>
        </p:nvSpPr>
        <p:spPr/>
        <p:txBody>
          <a:bodyPr rtlCol="0"/>
          <a:lstStyle/>
          <a:p>
            <a:pPr rtl="0"/>
            <a:fld id="{8EAA36B1-75F6-458C-B388-8BC01E9857C8}" type="slidenum">
              <a:rPr lang="es-MX" smtClean="0"/>
              <a:t>1</a:t>
            </a:fld>
            <a:endParaRPr lang="es-MX" dirty="0"/>
          </a:p>
        </p:txBody>
      </p:sp>
    </p:spTree>
    <p:extLst>
      <p:ext uri="{BB962C8B-B14F-4D97-AF65-F5344CB8AC3E}">
        <p14:creationId xmlns:p14="http://schemas.microsoft.com/office/powerpoint/2010/main" val="270320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15</a:t>
            </a:fld>
            <a:endParaRPr lang="es-MX"/>
          </a:p>
        </p:txBody>
      </p:sp>
    </p:spTree>
    <p:extLst>
      <p:ext uri="{BB962C8B-B14F-4D97-AF65-F5344CB8AC3E}">
        <p14:creationId xmlns:p14="http://schemas.microsoft.com/office/powerpoint/2010/main" val="1178435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16</a:t>
            </a:fld>
            <a:endParaRPr lang="es-MX"/>
          </a:p>
        </p:txBody>
      </p:sp>
    </p:spTree>
    <p:extLst>
      <p:ext uri="{BB962C8B-B14F-4D97-AF65-F5344CB8AC3E}">
        <p14:creationId xmlns:p14="http://schemas.microsoft.com/office/powerpoint/2010/main" val="2826585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3</a:t>
            </a:fld>
            <a:endParaRPr lang="es-MX"/>
          </a:p>
        </p:txBody>
      </p:sp>
    </p:spTree>
    <p:extLst>
      <p:ext uri="{BB962C8B-B14F-4D97-AF65-F5344CB8AC3E}">
        <p14:creationId xmlns:p14="http://schemas.microsoft.com/office/powerpoint/2010/main" val="750709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4</a:t>
            </a:fld>
            <a:endParaRPr lang="es-MX"/>
          </a:p>
        </p:txBody>
      </p:sp>
    </p:spTree>
    <p:extLst>
      <p:ext uri="{BB962C8B-B14F-4D97-AF65-F5344CB8AC3E}">
        <p14:creationId xmlns:p14="http://schemas.microsoft.com/office/powerpoint/2010/main" val="2613811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5</a:t>
            </a:fld>
            <a:endParaRPr lang="es-MX"/>
          </a:p>
        </p:txBody>
      </p:sp>
    </p:spTree>
    <p:extLst>
      <p:ext uri="{BB962C8B-B14F-4D97-AF65-F5344CB8AC3E}">
        <p14:creationId xmlns:p14="http://schemas.microsoft.com/office/powerpoint/2010/main" val="22334195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6</a:t>
            </a:fld>
            <a:endParaRPr lang="es-MX"/>
          </a:p>
        </p:txBody>
      </p:sp>
    </p:spTree>
    <p:extLst>
      <p:ext uri="{BB962C8B-B14F-4D97-AF65-F5344CB8AC3E}">
        <p14:creationId xmlns:p14="http://schemas.microsoft.com/office/powerpoint/2010/main" val="17979165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8</a:t>
            </a:fld>
            <a:endParaRPr lang="es-MX"/>
          </a:p>
        </p:txBody>
      </p:sp>
    </p:spTree>
    <p:extLst>
      <p:ext uri="{BB962C8B-B14F-4D97-AF65-F5344CB8AC3E}">
        <p14:creationId xmlns:p14="http://schemas.microsoft.com/office/powerpoint/2010/main" val="3658753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12</a:t>
            </a:fld>
            <a:endParaRPr lang="es-MX"/>
          </a:p>
        </p:txBody>
      </p:sp>
    </p:spTree>
    <p:extLst>
      <p:ext uri="{BB962C8B-B14F-4D97-AF65-F5344CB8AC3E}">
        <p14:creationId xmlns:p14="http://schemas.microsoft.com/office/powerpoint/2010/main" val="3790582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13</a:t>
            </a:fld>
            <a:endParaRPr lang="es-MX"/>
          </a:p>
        </p:txBody>
      </p:sp>
    </p:spTree>
    <p:extLst>
      <p:ext uri="{BB962C8B-B14F-4D97-AF65-F5344CB8AC3E}">
        <p14:creationId xmlns:p14="http://schemas.microsoft.com/office/powerpoint/2010/main" val="1178435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14</a:t>
            </a:fld>
            <a:endParaRPr lang="es-MX"/>
          </a:p>
        </p:txBody>
      </p:sp>
    </p:spTree>
    <p:extLst>
      <p:ext uri="{BB962C8B-B14F-4D97-AF65-F5344CB8AC3E}">
        <p14:creationId xmlns:p14="http://schemas.microsoft.com/office/powerpoint/2010/main" val="37905823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useBgFill="1">
        <p:nvSpPr>
          <p:cNvPr id="7" name="Rectángulo 6">
            <a:extLst>
              <a:ext uri="{FF2B5EF4-FFF2-40B4-BE49-F238E27FC236}">
                <a16:creationId xmlns:a16="http://schemas.microsoft.com/office/drawing/2014/main" id="{BC5C50C9-5CB7-4938-BEDF-DD2FC7529FA9}"/>
              </a:ext>
            </a:extLst>
          </p:cNvPr>
          <p:cNvSpPr/>
          <p:nvPr userDrawn="1"/>
        </p:nvSpPr>
        <p:spPr>
          <a:xfrm>
            <a:off x="1528762" y="1473243"/>
            <a:ext cx="9144000" cy="300744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E0EB8136-4330-4480-80D9-0F6FD970617C}"/>
              </a:ext>
            </a:extLst>
          </p:cNvPr>
          <p:cNvSpPr>
            <a:spLocks noGrp="1"/>
          </p:cNvSpPr>
          <p:nvPr>
            <p:ph type="ctrTitle" hasCustomPrompt="1"/>
          </p:nvPr>
        </p:nvSpPr>
        <p:spPr>
          <a:xfrm>
            <a:off x="1801368" y="1664208"/>
            <a:ext cx="8586216" cy="2176272"/>
          </a:xfrm>
        </p:spPr>
        <p:txBody>
          <a:bodyPr rtlCol="0" anchor="ctr">
            <a:normAutofit/>
          </a:bodyPr>
          <a:lstStyle>
            <a:lvl1pPr algn="ctr">
              <a:defRPr sz="6600"/>
            </a:lvl1pPr>
          </a:lstStyle>
          <a:p>
            <a:pPr rtl="0"/>
            <a:r>
              <a:rPr lang="es-MX" noProof="0"/>
              <a:t>Haz clic para modificar el estilo de título del patrón</a:t>
            </a:r>
          </a:p>
        </p:txBody>
      </p:sp>
      <p:sp>
        <p:nvSpPr>
          <p:cNvPr id="3" name="Subtítulo 2">
            <a:extLst>
              <a:ext uri="{FF2B5EF4-FFF2-40B4-BE49-F238E27FC236}">
                <a16:creationId xmlns:a16="http://schemas.microsoft.com/office/drawing/2014/main" id="{566E5739-DD96-45FB-B609-3E3447A52FED}"/>
              </a:ext>
            </a:extLst>
          </p:cNvPr>
          <p:cNvSpPr>
            <a:spLocks noGrp="1"/>
          </p:cNvSpPr>
          <p:nvPr>
            <p:ph type="subTitle" idx="1" hasCustomPrompt="1"/>
          </p:nvPr>
        </p:nvSpPr>
        <p:spPr>
          <a:xfrm>
            <a:off x="2487168" y="4142232"/>
            <a:ext cx="7223760" cy="685800"/>
          </a:xfrm>
          <a:solidFill>
            <a:schemeClr val="accent1"/>
          </a:solidFill>
        </p:spPr>
        <p:txBody>
          <a:bodyPr rtlCol="0" anchor="ctr">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modificar el estilo de subtítulo del patrón</a:t>
            </a:r>
          </a:p>
        </p:txBody>
      </p:sp>
    </p:spTree>
    <p:extLst>
      <p:ext uri="{BB962C8B-B14F-4D97-AF65-F5344CB8AC3E}">
        <p14:creationId xmlns:p14="http://schemas.microsoft.com/office/powerpoint/2010/main" val="2669640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ítulo y contenido con 3 imágenes">
    <p:spTree>
      <p:nvGrpSpPr>
        <p:cNvPr id="1" name=""/>
        <p:cNvGrpSpPr/>
        <p:nvPr/>
      </p:nvGrpSpPr>
      <p:grpSpPr>
        <a:xfrm>
          <a:off x="0" y="0"/>
          <a:ext cx="0" cy="0"/>
          <a:chOff x="0" y="0"/>
          <a:chExt cx="0" cy="0"/>
        </a:xfrm>
      </p:grpSpPr>
      <p:sp useBgFill="1">
        <p:nvSpPr>
          <p:cNvPr id="4" name="Rectángulo 3">
            <a:extLst>
              <a:ext uri="{FF2B5EF4-FFF2-40B4-BE49-F238E27FC236}">
                <a16:creationId xmlns:a16="http://schemas.microsoft.com/office/drawing/2014/main" id="{2CD68929-9BD1-4A1E-9C1E-5B980D986EC1}"/>
              </a:ext>
            </a:extLst>
          </p:cNvPr>
          <p:cNvSpPr/>
          <p:nvPr userDrawn="1"/>
        </p:nvSpPr>
        <p:spPr>
          <a:xfrm>
            <a:off x="409575" y="633619"/>
            <a:ext cx="4927413"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841248" y="978408"/>
            <a:ext cx="4059936" cy="1106424"/>
          </a:xfrm>
        </p:spPr>
        <p:txBody>
          <a:bodyPr rtlCol="0" anchor="ctr">
            <a:normAutofit/>
          </a:bodyPr>
          <a:lstStyle>
            <a:lvl1pPr>
              <a:defRPr sz="28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21671183-B3CE-4F45-92FB-98290CA0E2CA}"/>
              </a:ext>
            </a:extLst>
          </p:cNvPr>
          <p:cNvSpPr>
            <a:spLocks noGrp="1"/>
          </p:cNvSpPr>
          <p:nvPr>
            <p:ph idx="1" hasCustomPrompt="1"/>
          </p:nvPr>
        </p:nvSpPr>
        <p:spPr>
          <a:xfrm>
            <a:off x="841248" y="2359152"/>
            <a:ext cx="4059936" cy="3429000"/>
          </a:xfrm>
        </p:spPr>
        <p:txBody>
          <a:bodyPr rtlCol="0"/>
          <a:lstStyle>
            <a:lvl1pPr marL="0" indent="0">
              <a:buNone/>
              <a:defRPr sz="1800"/>
            </a:lvl1pPr>
          </a:lstStyle>
          <a:p>
            <a:pPr lvl="0" rtl="0"/>
            <a:r>
              <a:rPr lang="es-MX" noProof="0"/>
              <a:t>Haz clic para modificar los estilos del texto maestro</a:t>
            </a: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p:nvPr>
        </p:nvSpPr>
        <p:spPr>
          <a:xfrm>
            <a:off x="8961120" y="566928"/>
            <a:ext cx="2871216" cy="2340864"/>
          </a:xfrm>
        </p:spPr>
        <p:txBody>
          <a:bodyPr rtlCol="0" anchor="ctr"/>
          <a:lstStyle>
            <a:lvl1pPr algn="ctr">
              <a:buNone/>
              <a:defRPr/>
            </a:lvl1pPr>
          </a:lstStyle>
          <a:p>
            <a:pPr rtl="0"/>
            <a:r>
              <a:rPr lang="es-ES" noProof="0"/>
              <a:t>Haga clic en el icono para agregar una imagen</a:t>
            </a:r>
            <a:endParaRPr lang="es-MX" noProof="0"/>
          </a:p>
        </p:txBody>
      </p:sp>
      <p:sp>
        <p:nvSpPr>
          <p:cNvPr id="10" name="Marcador de posición de imagen 14">
            <a:extLst>
              <a:ext uri="{FF2B5EF4-FFF2-40B4-BE49-F238E27FC236}">
                <a16:creationId xmlns:a16="http://schemas.microsoft.com/office/drawing/2014/main" id="{687A7A61-F904-44E0-837C-FB357932BC1E}"/>
              </a:ext>
            </a:extLst>
          </p:cNvPr>
          <p:cNvSpPr>
            <a:spLocks noGrp="1"/>
          </p:cNvSpPr>
          <p:nvPr>
            <p:ph type="pic" sz="quarter" idx="14"/>
          </p:nvPr>
        </p:nvSpPr>
        <p:spPr>
          <a:xfrm>
            <a:off x="5843016" y="566928"/>
            <a:ext cx="2871216" cy="2340864"/>
          </a:xfrm>
        </p:spPr>
        <p:txBody>
          <a:bodyPr rtlCol="0" anchor="ctr"/>
          <a:lstStyle>
            <a:lvl1pPr algn="ctr">
              <a:buNone/>
              <a:defRPr/>
            </a:lvl1pPr>
          </a:lstStyle>
          <a:p>
            <a:pPr rtl="0"/>
            <a:r>
              <a:rPr lang="es-ES" noProof="0"/>
              <a:t>Haga clic en el icono para agregar una imagen</a:t>
            </a:r>
            <a:endParaRPr lang="es-MX" noProof="0"/>
          </a:p>
        </p:txBody>
      </p:sp>
      <p:sp>
        <p:nvSpPr>
          <p:cNvPr id="5" name="Rectángulo 4">
            <a:extLst>
              <a:ext uri="{FF2B5EF4-FFF2-40B4-BE49-F238E27FC236}">
                <a16:creationId xmlns:a16="http://schemas.microsoft.com/office/drawing/2014/main" id="{B3ED68CE-A00C-4DD9-8065-B0E3D033BC20}"/>
              </a:ext>
            </a:extLst>
          </p:cNvPr>
          <p:cNvSpPr/>
          <p:nvPr userDrawn="1"/>
        </p:nvSpPr>
        <p:spPr>
          <a:xfrm>
            <a:off x="345567" y="117043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ángulo 11">
            <a:extLst>
              <a:ext uri="{FF2B5EF4-FFF2-40B4-BE49-F238E27FC236}">
                <a16:creationId xmlns:a16="http://schemas.microsoft.com/office/drawing/2014/main" id="{BB3EDCB6-603C-4A22-80E6-232A6202452A}"/>
              </a:ext>
            </a:extLst>
          </p:cNvPr>
          <p:cNvSpPr/>
          <p:nvPr userDrawn="1"/>
        </p:nvSpPr>
        <p:spPr>
          <a:xfrm>
            <a:off x="877459" y="2121408"/>
            <a:ext cx="395865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Marcador de posición de imagen 14">
            <a:extLst>
              <a:ext uri="{FF2B5EF4-FFF2-40B4-BE49-F238E27FC236}">
                <a16:creationId xmlns:a16="http://schemas.microsoft.com/office/drawing/2014/main" id="{FBB9124E-D1EB-4540-B1E1-DF3CD388BB27}"/>
              </a:ext>
            </a:extLst>
          </p:cNvPr>
          <p:cNvSpPr>
            <a:spLocks noGrp="1"/>
          </p:cNvSpPr>
          <p:nvPr>
            <p:ph type="pic" sz="quarter" idx="17"/>
          </p:nvPr>
        </p:nvSpPr>
        <p:spPr>
          <a:xfrm>
            <a:off x="5843016" y="3108960"/>
            <a:ext cx="5989320" cy="3054096"/>
          </a:xfrm>
        </p:spPr>
        <p:txBody>
          <a:bodyPr rtlCol="0" anchor="ctr"/>
          <a:lstStyle>
            <a:lvl1pPr algn="ctr">
              <a:buNone/>
              <a:defRPr/>
            </a:lvl1pPr>
          </a:lstStyle>
          <a:p>
            <a:pPr rtl="0"/>
            <a:r>
              <a:rPr lang="es-ES" noProof="0"/>
              <a:t>Haga clic en el icono para agregar una imagen</a:t>
            </a:r>
            <a:endParaRPr lang="es-MX" noProof="0"/>
          </a:p>
        </p:txBody>
      </p:sp>
      <p:sp>
        <p:nvSpPr>
          <p:cNvPr id="18" name="Marcador de posición de fecha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rtlCol="0"/>
          <a:lstStyle/>
          <a:p>
            <a:pPr rtl="0"/>
            <a:r>
              <a:rPr lang="es-MX" noProof="0"/>
              <a:t>4/9/20XX</a:t>
            </a:r>
          </a:p>
        </p:txBody>
      </p:sp>
      <p:sp>
        <p:nvSpPr>
          <p:cNvPr id="19" name="Marcador de posición de pie de página 18">
            <a:extLst>
              <a:ext uri="{FF2B5EF4-FFF2-40B4-BE49-F238E27FC236}">
                <a16:creationId xmlns:a16="http://schemas.microsoft.com/office/drawing/2014/main" id="{69186A5E-A88B-4AD5-8730-E1679229BB98}"/>
              </a:ext>
            </a:extLst>
          </p:cNvPr>
          <p:cNvSpPr>
            <a:spLocks noGrp="1"/>
          </p:cNvSpPr>
          <p:nvPr>
            <p:ph type="ftr" sz="quarter" idx="19"/>
          </p:nvPr>
        </p:nvSpPr>
        <p:spPr/>
        <p:txBody>
          <a:bodyPr rtlCol="0"/>
          <a:lstStyle/>
          <a:p>
            <a:pPr rtl="0"/>
            <a:r>
              <a:rPr lang="es-MX" noProof="0"/>
              <a:t>Título de la presentación</a:t>
            </a:r>
          </a:p>
        </p:txBody>
      </p:sp>
      <p:sp>
        <p:nvSpPr>
          <p:cNvPr id="20" name="Marcador de posición de número de diapositiva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3527971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ítulo y contenido con 4 imágenes">
    <p:spTree>
      <p:nvGrpSpPr>
        <p:cNvPr id="1" name=""/>
        <p:cNvGrpSpPr/>
        <p:nvPr/>
      </p:nvGrpSpPr>
      <p:grpSpPr>
        <a:xfrm>
          <a:off x="0" y="0"/>
          <a:ext cx="0" cy="0"/>
          <a:chOff x="0" y="0"/>
          <a:chExt cx="0" cy="0"/>
        </a:xfrm>
      </p:grpSpPr>
      <p:sp useBgFill="1">
        <p:nvSpPr>
          <p:cNvPr id="4" name="Rectángulo 3">
            <a:extLst>
              <a:ext uri="{FF2B5EF4-FFF2-40B4-BE49-F238E27FC236}">
                <a16:creationId xmlns:a16="http://schemas.microsoft.com/office/drawing/2014/main" id="{2CD68929-9BD1-4A1E-9C1E-5B980D986EC1}"/>
              </a:ext>
            </a:extLst>
          </p:cNvPr>
          <p:cNvSpPr/>
          <p:nvPr userDrawn="1"/>
        </p:nvSpPr>
        <p:spPr>
          <a:xfrm>
            <a:off x="7324344" y="630936"/>
            <a:ext cx="4517136"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7772400" y="978408"/>
            <a:ext cx="3721608" cy="1106424"/>
          </a:xfrm>
        </p:spPr>
        <p:txBody>
          <a:bodyPr rtlCol="0" anchor="ctr">
            <a:normAutofit/>
          </a:bodyPr>
          <a:lstStyle>
            <a:lvl1pPr>
              <a:defRPr sz="2800"/>
            </a:lvl1pPr>
          </a:lstStyle>
          <a:p>
            <a:pPr rtl="0"/>
            <a:r>
              <a:rPr lang="es-MX" noProof="0"/>
              <a:t>Haz clic para modificar el estilo de título del patrón</a:t>
            </a: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p:nvPr>
        </p:nvSpPr>
        <p:spPr>
          <a:xfrm>
            <a:off x="3767328" y="630936"/>
            <a:ext cx="3246120" cy="2688336"/>
          </a:xfrm>
        </p:spPr>
        <p:txBody>
          <a:bodyPr rtlCol="0" anchor="ctr"/>
          <a:lstStyle>
            <a:lvl1pPr algn="ctr">
              <a:buNone/>
              <a:defRPr/>
            </a:lvl1pPr>
          </a:lstStyle>
          <a:p>
            <a:pPr rtl="0"/>
            <a:r>
              <a:rPr lang="es-ES" noProof="0"/>
              <a:t>Haga clic en el icono para agregar una imagen</a:t>
            </a:r>
            <a:endParaRPr lang="es-MX" noProof="0"/>
          </a:p>
        </p:txBody>
      </p:sp>
      <p:sp>
        <p:nvSpPr>
          <p:cNvPr id="10" name="Marcador de posición de imagen 14">
            <a:extLst>
              <a:ext uri="{FF2B5EF4-FFF2-40B4-BE49-F238E27FC236}">
                <a16:creationId xmlns:a16="http://schemas.microsoft.com/office/drawing/2014/main" id="{687A7A61-F904-44E0-837C-FB357932BC1E}"/>
              </a:ext>
            </a:extLst>
          </p:cNvPr>
          <p:cNvSpPr>
            <a:spLocks noGrp="1"/>
          </p:cNvSpPr>
          <p:nvPr>
            <p:ph type="pic" sz="quarter" idx="14"/>
          </p:nvPr>
        </p:nvSpPr>
        <p:spPr>
          <a:xfrm>
            <a:off x="411480" y="630936"/>
            <a:ext cx="3246120" cy="2688336"/>
          </a:xfrm>
        </p:spPr>
        <p:txBody>
          <a:bodyPr rtlCol="0" anchor="ctr"/>
          <a:lstStyle>
            <a:lvl1pPr algn="ctr">
              <a:buNone/>
              <a:defRPr/>
            </a:lvl1pPr>
          </a:lstStyle>
          <a:p>
            <a:pPr rtl="0"/>
            <a:r>
              <a:rPr lang="es-ES" noProof="0"/>
              <a:t>Haga clic en el icono para agregar una imagen</a:t>
            </a:r>
            <a:endParaRPr lang="es-MX" noProof="0"/>
          </a:p>
        </p:txBody>
      </p:sp>
      <p:sp>
        <p:nvSpPr>
          <p:cNvPr id="5" name="Rectángulo 4">
            <a:extLst>
              <a:ext uri="{FF2B5EF4-FFF2-40B4-BE49-F238E27FC236}">
                <a16:creationId xmlns:a16="http://schemas.microsoft.com/office/drawing/2014/main" id="{B3ED68CE-A00C-4DD9-8065-B0E3D033BC20}"/>
              </a:ext>
            </a:extLst>
          </p:cNvPr>
          <p:cNvSpPr/>
          <p:nvPr userDrawn="1"/>
        </p:nvSpPr>
        <p:spPr>
          <a:xfrm>
            <a:off x="7260336" y="1179576"/>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Marcador de posición de imagen 14">
            <a:extLst>
              <a:ext uri="{FF2B5EF4-FFF2-40B4-BE49-F238E27FC236}">
                <a16:creationId xmlns:a16="http://schemas.microsoft.com/office/drawing/2014/main" id="{FBB9124E-D1EB-4540-B1E1-DF3CD388BB27}"/>
              </a:ext>
            </a:extLst>
          </p:cNvPr>
          <p:cNvSpPr>
            <a:spLocks noGrp="1"/>
          </p:cNvSpPr>
          <p:nvPr>
            <p:ph type="pic" sz="quarter" idx="17"/>
          </p:nvPr>
        </p:nvSpPr>
        <p:spPr>
          <a:xfrm>
            <a:off x="411480" y="3438144"/>
            <a:ext cx="3246120" cy="2688336"/>
          </a:xfrm>
        </p:spPr>
        <p:txBody>
          <a:bodyPr rtlCol="0" anchor="ctr"/>
          <a:lstStyle>
            <a:lvl1pPr algn="ctr">
              <a:buNone/>
              <a:defRPr/>
            </a:lvl1pPr>
          </a:lstStyle>
          <a:p>
            <a:pPr rtl="0"/>
            <a:r>
              <a:rPr lang="es-ES" noProof="0"/>
              <a:t>Haga clic en el icono para agregar una imagen</a:t>
            </a:r>
            <a:endParaRPr lang="es-MX" noProof="0"/>
          </a:p>
        </p:txBody>
      </p:sp>
      <p:sp>
        <p:nvSpPr>
          <p:cNvPr id="18" name="Marcador de posición de fecha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rtlCol="0"/>
          <a:lstStyle/>
          <a:p>
            <a:pPr rtl="0"/>
            <a:r>
              <a:rPr lang="es-MX" noProof="0"/>
              <a:t>4/9/20XX</a:t>
            </a:r>
          </a:p>
        </p:txBody>
      </p:sp>
      <p:sp>
        <p:nvSpPr>
          <p:cNvPr id="19" name="Marcador de posición de pie de página 18">
            <a:extLst>
              <a:ext uri="{FF2B5EF4-FFF2-40B4-BE49-F238E27FC236}">
                <a16:creationId xmlns:a16="http://schemas.microsoft.com/office/drawing/2014/main" id="{69186A5E-A88B-4AD5-8730-E1679229BB98}"/>
              </a:ext>
            </a:extLst>
          </p:cNvPr>
          <p:cNvSpPr>
            <a:spLocks noGrp="1"/>
          </p:cNvSpPr>
          <p:nvPr>
            <p:ph type="ftr" sz="quarter" idx="19"/>
          </p:nvPr>
        </p:nvSpPr>
        <p:spPr/>
        <p:txBody>
          <a:bodyPr rtlCol="0"/>
          <a:lstStyle/>
          <a:p>
            <a:pPr rtl="0"/>
            <a:r>
              <a:rPr lang="es-MX" noProof="0"/>
              <a:t>Título de la presentación</a:t>
            </a:r>
          </a:p>
        </p:txBody>
      </p:sp>
      <p:sp>
        <p:nvSpPr>
          <p:cNvPr id="20" name="Marcador de posición de número de diapositiva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
        <p:nvSpPr>
          <p:cNvPr id="6" name="Rectángulo 5">
            <a:extLst>
              <a:ext uri="{FF2B5EF4-FFF2-40B4-BE49-F238E27FC236}">
                <a16:creationId xmlns:a16="http://schemas.microsoft.com/office/drawing/2014/main" id="{525280B1-DD77-4ADB-A6FC-71309BCB66E1}"/>
              </a:ext>
            </a:extLst>
          </p:cNvPr>
          <p:cNvSpPr/>
          <p:nvPr userDrawn="1"/>
        </p:nvSpPr>
        <p:spPr>
          <a:xfrm>
            <a:off x="7792216" y="2185416"/>
            <a:ext cx="3683187"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Marcador de posición de imagen 14">
            <a:extLst>
              <a:ext uri="{FF2B5EF4-FFF2-40B4-BE49-F238E27FC236}">
                <a16:creationId xmlns:a16="http://schemas.microsoft.com/office/drawing/2014/main" id="{6B8374DB-2C54-426F-9768-7B838BE1F98D}"/>
              </a:ext>
            </a:extLst>
          </p:cNvPr>
          <p:cNvSpPr>
            <a:spLocks noGrp="1"/>
          </p:cNvSpPr>
          <p:nvPr>
            <p:ph type="pic" sz="quarter" idx="21"/>
          </p:nvPr>
        </p:nvSpPr>
        <p:spPr>
          <a:xfrm>
            <a:off x="3767328" y="3438144"/>
            <a:ext cx="3246120" cy="2688336"/>
          </a:xfrm>
        </p:spPr>
        <p:txBody>
          <a:bodyPr rtlCol="0" anchor="ctr"/>
          <a:lstStyle>
            <a:lvl1pPr algn="ctr">
              <a:buNone/>
              <a:defRPr/>
            </a:lvl1pPr>
          </a:lstStyle>
          <a:p>
            <a:pPr rtl="0"/>
            <a:r>
              <a:rPr lang="es-ES" noProof="0"/>
              <a:t>Haga clic en el icono para agregar una imagen</a:t>
            </a:r>
            <a:endParaRPr lang="es-MX" noProof="0"/>
          </a:p>
        </p:txBody>
      </p:sp>
      <p:sp>
        <p:nvSpPr>
          <p:cNvPr id="8" name="Marcador de posición de texto 7">
            <a:extLst>
              <a:ext uri="{FF2B5EF4-FFF2-40B4-BE49-F238E27FC236}">
                <a16:creationId xmlns:a16="http://schemas.microsoft.com/office/drawing/2014/main" id="{A0D33A8D-B0BB-4920-AAC4-6EE9952AA556}"/>
              </a:ext>
            </a:extLst>
          </p:cNvPr>
          <p:cNvSpPr>
            <a:spLocks noGrp="1"/>
          </p:cNvSpPr>
          <p:nvPr>
            <p:ph type="body" sz="quarter" idx="22" hasCustomPrompt="1"/>
          </p:nvPr>
        </p:nvSpPr>
        <p:spPr>
          <a:xfrm>
            <a:off x="7772400" y="3099816"/>
            <a:ext cx="3721100" cy="447675"/>
          </a:xfrm>
        </p:spPr>
        <p:txBody>
          <a:bodyPr rtlCol="0"/>
          <a:lstStyle>
            <a:lvl1pPr marL="0" indent="0">
              <a:buNone/>
              <a:defRPr sz="1600"/>
            </a:lvl1pPr>
          </a:lstStyle>
          <a:p>
            <a:pPr lvl="0" rtl="0"/>
            <a:r>
              <a:rPr lang="es-MX" noProof="0" dirty="0"/>
              <a:t>Haz clic para modificar los estilos del texto maestro</a:t>
            </a:r>
          </a:p>
        </p:txBody>
      </p:sp>
      <p:sp>
        <p:nvSpPr>
          <p:cNvPr id="21" name="Marcador de posición de texto 7">
            <a:extLst>
              <a:ext uri="{FF2B5EF4-FFF2-40B4-BE49-F238E27FC236}">
                <a16:creationId xmlns:a16="http://schemas.microsoft.com/office/drawing/2014/main" id="{FC2F80E1-DA5D-4EBA-BDBC-FFD24776ED07}"/>
              </a:ext>
            </a:extLst>
          </p:cNvPr>
          <p:cNvSpPr>
            <a:spLocks noGrp="1"/>
          </p:cNvSpPr>
          <p:nvPr>
            <p:ph type="body" sz="quarter" idx="23" hasCustomPrompt="1"/>
          </p:nvPr>
        </p:nvSpPr>
        <p:spPr>
          <a:xfrm>
            <a:off x="7772400" y="4215384"/>
            <a:ext cx="3721100" cy="447675"/>
          </a:xfrm>
        </p:spPr>
        <p:txBody>
          <a:bodyPr rtlCol="0"/>
          <a:lstStyle>
            <a:lvl1pPr marL="0" indent="0">
              <a:buNone/>
              <a:defRPr sz="1600"/>
            </a:lvl1pPr>
          </a:lstStyle>
          <a:p>
            <a:pPr lvl="0" rtl="0"/>
            <a:r>
              <a:rPr lang="es-MX" noProof="0"/>
              <a:t>Haz clic para modificar los estilos del texto maestro</a:t>
            </a:r>
          </a:p>
        </p:txBody>
      </p:sp>
      <p:sp>
        <p:nvSpPr>
          <p:cNvPr id="22" name="Marcador de posición de texto 7">
            <a:extLst>
              <a:ext uri="{FF2B5EF4-FFF2-40B4-BE49-F238E27FC236}">
                <a16:creationId xmlns:a16="http://schemas.microsoft.com/office/drawing/2014/main" id="{536A3E74-5D94-4FE5-A5F8-7DA032AD48AF}"/>
              </a:ext>
            </a:extLst>
          </p:cNvPr>
          <p:cNvSpPr>
            <a:spLocks noGrp="1"/>
          </p:cNvSpPr>
          <p:nvPr>
            <p:ph type="body" sz="quarter" idx="24" hasCustomPrompt="1"/>
          </p:nvPr>
        </p:nvSpPr>
        <p:spPr>
          <a:xfrm>
            <a:off x="7772400" y="5321808"/>
            <a:ext cx="3721100" cy="447675"/>
          </a:xfrm>
        </p:spPr>
        <p:txBody>
          <a:bodyPr rtlCol="0"/>
          <a:lstStyle>
            <a:lvl1pPr marL="0" indent="0">
              <a:buNone/>
              <a:defRPr sz="1600"/>
            </a:lvl1pPr>
          </a:lstStyle>
          <a:p>
            <a:pPr lvl="0" rtl="0"/>
            <a:r>
              <a:rPr lang="es-MX" noProof="0"/>
              <a:t>Haz clic para modificar los estilos del texto maestro</a:t>
            </a:r>
          </a:p>
        </p:txBody>
      </p:sp>
      <p:sp>
        <p:nvSpPr>
          <p:cNvPr id="23" name="Marcador de posición de imagen 14">
            <a:extLst>
              <a:ext uri="{FF2B5EF4-FFF2-40B4-BE49-F238E27FC236}">
                <a16:creationId xmlns:a16="http://schemas.microsoft.com/office/drawing/2014/main" id="{A36D2011-9E99-44AA-8612-4EEBAAA5D036}"/>
              </a:ext>
            </a:extLst>
          </p:cNvPr>
          <p:cNvSpPr>
            <a:spLocks noGrp="1"/>
          </p:cNvSpPr>
          <p:nvPr>
            <p:ph type="pic" sz="quarter" idx="25" hasCustomPrompt="1"/>
          </p:nvPr>
        </p:nvSpPr>
        <p:spPr>
          <a:xfrm>
            <a:off x="7772400" y="2532888"/>
            <a:ext cx="457200" cy="457200"/>
          </a:xfrm>
        </p:spPr>
        <p:txBody>
          <a:bodyPr rtlCol="0" anchor="ctr"/>
          <a:lstStyle>
            <a:lvl1pPr algn="ctr">
              <a:buNone/>
              <a:defRPr sz="900"/>
            </a:lvl1pPr>
          </a:lstStyle>
          <a:p>
            <a:pPr rtl="0"/>
            <a:r>
              <a:rPr lang="es-MX" noProof="0"/>
              <a:t>Ícono</a:t>
            </a:r>
          </a:p>
        </p:txBody>
      </p:sp>
      <p:sp>
        <p:nvSpPr>
          <p:cNvPr id="24" name="Marcador de posición de imagen 14">
            <a:extLst>
              <a:ext uri="{FF2B5EF4-FFF2-40B4-BE49-F238E27FC236}">
                <a16:creationId xmlns:a16="http://schemas.microsoft.com/office/drawing/2014/main" id="{80B0958E-0709-4604-ADAF-A6137275F31B}"/>
              </a:ext>
            </a:extLst>
          </p:cNvPr>
          <p:cNvSpPr>
            <a:spLocks noGrp="1"/>
          </p:cNvSpPr>
          <p:nvPr>
            <p:ph type="pic" sz="quarter" idx="26" hasCustomPrompt="1"/>
          </p:nvPr>
        </p:nvSpPr>
        <p:spPr>
          <a:xfrm>
            <a:off x="7772400" y="3630168"/>
            <a:ext cx="457200" cy="457200"/>
          </a:xfrm>
        </p:spPr>
        <p:txBody>
          <a:bodyPr rtlCol="0" anchor="ctr"/>
          <a:lstStyle>
            <a:lvl1pPr algn="ctr">
              <a:buNone/>
              <a:defRPr sz="900"/>
            </a:lvl1pPr>
          </a:lstStyle>
          <a:p>
            <a:pPr rtl="0"/>
            <a:r>
              <a:rPr lang="es-MX" noProof="0"/>
              <a:t>Ícono</a:t>
            </a:r>
          </a:p>
        </p:txBody>
      </p:sp>
      <p:sp>
        <p:nvSpPr>
          <p:cNvPr id="25" name="Marcador de posición de imagen 14">
            <a:extLst>
              <a:ext uri="{FF2B5EF4-FFF2-40B4-BE49-F238E27FC236}">
                <a16:creationId xmlns:a16="http://schemas.microsoft.com/office/drawing/2014/main" id="{F4A09204-1398-472F-B713-0AD49188773D}"/>
              </a:ext>
            </a:extLst>
          </p:cNvPr>
          <p:cNvSpPr>
            <a:spLocks noGrp="1"/>
          </p:cNvSpPr>
          <p:nvPr>
            <p:ph type="pic" sz="quarter" idx="27" hasCustomPrompt="1"/>
          </p:nvPr>
        </p:nvSpPr>
        <p:spPr>
          <a:xfrm>
            <a:off x="7772400" y="4754880"/>
            <a:ext cx="457200" cy="457200"/>
          </a:xfrm>
        </p:spPr>
        <p:txBody>
          <a:bodyPr rtlCol="0" anchor="ctr"/>
          <a:lstStyle>
            <a:lvl1pPr algn="ctr">
              <a:buNone/>
              <a:defRPr sz="900"/>
            </a:lvl1pPr>
          </a:lstStyle>
          <a:p>
            <a:pPr rtl="0"/>
            <a:r>
              <a:rPr lang="es-MX" noProof="0"/>
              <a:t>Ícono</a:t>
            </a:r>
          </a:p>
        </p:txBody>
      </p:sp>
    </p:spTree>
    <p:extLst>
      <p:ext uri="{BB962C8B-B14F-4D97-AF65-F5344CB8AC3E}">
        <p14:creationId xmlns:p14="http://schemas.microsoft.com/office/powerpoint/2010/main" val="3439343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useBgFill="1">
        <p:nvSpPr>
          <p:cNvPr id="7" name="Rectángulo 6">
            <a:extLst>
              <a:ext uri="{FF2B5EF4-FFF2-40B4-BE49-F238E27FC236}">
                <a16:creationId xmlns:a16="http://schemas.microsoft.com/office/drawing/2014/main" id="{8C0689C4-0DB3-408B-A956-40326B4AE4C4}"/>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ángulo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79454F2-0EE5-4888-AF4C-82F825E6226E}"/>
              </a:ext>
            </a:extLst>
          </p:cNvPr>
          <p:cNvSpPr>
            <a:spLocks noGrp="1"/>
          </p:cNvSpPr>
          <p:nvPr>
            <p:ph type="title" hasCustomPrompt="1"/>
          </p:nvPr>
        </p:nvSpPr>
        <p:spPr>
          <a:xfrm>
            <a:off x="1078992" y="1938528"/>
            <a:ext cx="10177272" cy="2990088"/>
          </a:xfrm>
        </p:spPr>
        <p:txBody>
          <a:bodyPr rtlCol="0">
            <a:normAutofit/>
          </a:bodyPr>
          <a:lstStyle>
            <a:lvl1pPr>
              <a:defRPr sz="5400"/>
            </a:lvl1pPr>
          </a:lstStyle>
          <a:p>
            <a:pPr rtl="0"/>
            <a:r>
              <a:rPr lang="es-MX" noProof="0"/>
              <a:t>Haz clic para modificar el estilo de título del patrón</a:t>
            </a:r>
          </a:p>
        </p:txBody>
      </p:sp>
      <p:sp>
        <p:nvSpPr>
          <p:cNvPr id="3" name="Marcador de posición de fecha 2">
            <a:extLst>
              <a:ext uri="{FF2B5EF4-FFF2-40B4-BE49-F238E27FC236}">
                <a16:creationId xmlns:a16="http://schemas.microsoft.com/office/drawing/2014/main" id="{67C91241-A315-4643-91E5-CF2C25CC903A}"/>
              </a:ext>
            </a:extLst>
          </p:cNvPr>
          <p:cNvSpPr>
            <a:spLocks noGrp="1"/>
          </p:cNvSpPr>
          <p:nvPr>
            <p:ph type="dt" sz="half" idx="10"/>
          </p:nvPr>
        </p:nvSpPr>
        <p:spPr/>
        <p:txBody>
          <a:bodyPr rtlCol="0"/>
          <a:lstStyle/>
          <a:p>
            <a:pPr rtl="0"/>
            <a:r>
              <a:rPr lang="es-MX" noProof="0"/>
              <a:t>4/9/20XX</a:t>
            </a:r>
          </a:p>
        </p:txBody>
      </p:sp>
      <p:sp>
        <p:nvSpPr>
          <p:cNvPr id="4" name="Marcador de pie de página 3">
            <a:extLst>
              <a:ext uri="{FF2B5EF4-FFF2-40B4-BE49-F238E27FC236}">
                <a16:creationId xmlns:a16="http://schemas.microsoft.com/office/drawing/2014/main" id="{22706D86-5479-487D-94C8-76093D84F377}"/>
              </a:ext>
            </a:extLst>
          </p:cNvPr>
          <p:cNvSpPr>
            <a:spLocks noGrp="1"/>
          </p:cNvSpPr>
          <p:nvPr>
            <p:ph type="ftr" sz="quarter" idx="11"/>
          </p:nvPr>
        </p:nvSpPr>
        <p:spPr/>
        <p:txBody>
          <a:bodyPr rtlCol="0"/>
          <a:lstStyle/>
          <a:p>
            <a:pPr rtl="0"/>
            <a:r>
              <a:rPr lang="es-MX" noProof="0"/>
              <a:t>Título de la presentación</a:t>
            </a:r>
          </a:p>
        </p:txBody>
      </p:sp>
      <p:sp>
        <p:nvSpPr>
          <p:cNvPr id="5" name="Marcador de posición de número de diapositiva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14009944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EAC447E0-1D4D-4EF2-B81B-4B2400EE3EDB}"/>
              </a:ext>
            </a:extLst>
          </p:cNvPr>
          <p:cNvSpPr>
            <a:spLocks noGrp="1"/>
          </p:cNvSpPr>
          <p:nvPr>
            <p:ph type="dt" sz="half" idx="10"/>
          </p:nvPr>
        </p:nvSpPr>
        <p:spPr/>
        <p:txBody>
          <a:bodyPr rtlCol="0"/>
          <a:lstStyle/>
          <a:p>
            <a:pPr rtl="0"/>
            <a:r>
              <a:rPr lang="es-MX" noProof="0"/>
              <a:t>4/9/20XX</a:t>
            </a:r>
          </a:p>
        </p:txBody>
      </p:sp>
      <p:sp>
        <p:nvSpPr>
          <p:cNvPr id="3" name="Marcador de pie de página 2">
            <a:extLst>
              <a:ext uri="{FF2B5EF4-FFF2-40B4-BE49-F238E27FC236}">
                <a16:creationId xmlns:a16="http://schemas.microsoft.com/office/drawing/2014/main" id="{C9984CA0-2A78-4600-9F3D-19B09E790FE8}"/>
              </a:ext>
            </a:extLst>
          </p:cNvPr>
          <p:cNvSpPr>
            <a:spLocks noGrp="1"/>
          </p:cNvSpPr>
          <p:nvPr>
            <p:ph type="ftr" sz="quarter" idx="11"/>
          </p:nvPr>
        </p:nvSpPr>
        <p:spPr/>
        <p:txBody>
          <a:bodyPr rtlCol="0"/>
          <a:lstStyle/>
          <a:p>
            <a:pPr rtl="0"/>
            <a:r>
              <a:rPr lang="es-MX" noProof="0"/>
              <a:t>Título de presentación</a:t>
            </a:r>
          </a:p>
        </p:txBody>
      </p:sp>
      <p:sp>
        <p:nvSpPr>
          <p:cNvPr id="4" name="Marcador de posición de número de diapositiva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40603778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ángulo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7F7751B-CD8F-4F5B-A903-1DCE5D1E8306}"/>
              </a:ext>
            </a:extLst>
          </p:cNvPr>
          <p:cNvSpPr>
            <a:spLocks noGrp="1"/>
          </p:cNvSpPr>
          <p:nvPr>
            <p:ph type="title" hasCustomPrompt="1"/>
          </p:nvPr>
        </p:nvSpPr>
        <p:spPr>
          <a:xfrm>
            <a:off x="868680" y="1709928"/>
            <a:ext cx="3099816" cy="1709928"/>
          </a:xfrm>
        </p:spPr>
        <p:txBody>
          <a:bodyPr tIns="45720" rtlCol="0" anchor="t">
            <a:normAutofit/>
          </a:bodyPr>
          <a:lstStyle>
            <a:lvl1pPr>
              <a:lnSpc>
                <a:spcPct val="100000"/>
              </a:lnSpc>
              <a:defRPr sz="34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EFA55C8A-A0BB-441D-976F-EB56D4382DB6}"/>
              </a:ext>
            </a:extLst>
          </p:cNvPr>
          <p:cNvSpPr>
            <a:spLocks noGrp="1"/>
          </p:cNvSpPr>
          <p:nvPr>
            <p:ph idx="1" hasCustomPrompt="1"/>
          </p:nvPr>
        </p:nvSpPr>
        <p:spPr>
          <a:xfrm>
            <a:off x="4965192" y="1709928"/>
            <a:ext cx="6729984" cy="4096512"/>
          </a:xfrm>
        </p:spPr>
        <p:txBody>
          <a:bodyPr rtlCol="0"/>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rtl="0"/>
            <a:r>
              <a:rPr lang="es-MX" noProof="0"/>
              <a:t>Haga clic para modificar el estilo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texto 3">
            <a:extLst>
              <a:ext uri="{FF2B5EF4-FFF2-40B4-BE49-F238E27FC236}">
                <a16:creationId xmlns:a16="http://schemas.microsoft.com/office/drawing/2014/main" id="{37DE6A51-A2E5-4BFA-B571-9FDFE1BBFB44}"/>
              </a:ext>
            </a:extLst>
          </p:cNvPr>
          <p:cNvSpPr>
            <a:spLocks noGrp="1"/>
          </p:cNvSpPr>
          <p:nvPr>
            <p:ph type="body" sz="half" idx="2" hasCustomPrompt="1"/>
          </p:nvPr>
        </p:nvSpPr>
        <p:spPr>
          <a:xfrm>
            <a:off x="868680" y="3429000"/>
            <a:ext cx="3099816" cy="2066544"/>
          </a:xfrm>
        </p:spPr>
        <p:txBody>
          <a:bodyPr rtlCol="0">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MX" noProof="0"/>
              <a:t>Haga clic para modificar el estilo de texto del patrón</a:t>
            </a:r>
          </a:p>
        </p:txBody>
      </p:sp>
      <p:sp>
        <p:nvSpPr>
          <p:cNvPr id="5" name="Marcador de fecha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rtlCol="0"/>
          <a:lstStyle/>
          <a:p>
            <a:pPr rtl="0"/>
            <a:r>
              <a:rPr lang="es-MX" noProof="0"/>
              <a:t>4/9/20XX</a:t>
            </a:r>
          </a:p>
        </p:txBody>
      </p:sp>
      <p:sp>
        <p:nvSpPr>
          <p:cNvPr id="6" name="Marcador de posición de pie de página 5">
            <a:extLst>
              <a:ext uri="{FF2B5EF4-FFF2-40B4-BE49-F238E27FC236}">
                <a16:creationId xmlns:a16="http://schemas.microsoft.com/office/drawing/2014/main" id="{9D6C7F66-2DFA-4146-BE1A-CE2890FE45E2}"/>
              </a:ext>
            </a:extLst>
          </p:cNvPr>
          <p:cNvSpPr>
            <a:spLocks noGrp="1"/>
          </p:cNvSpPr>
          <p:nvPr>
            <p:ph type="ftr" sz="quarter" idx="11"/>
          </p:nvPr>
        </p:nvSpPr>
        <p:spPr/>
        <p:txBody>
          <a:bodyPr rtlCol="0"/>
          <a:lstStyle/>
          <a:p>
            <a:pPr rtl="0"/>
            <a:r>
              <a:rPr lang="es-MX" noProof="0"/>
              <a:t>Título de la presentación</a:t>
            </a:r>
          </a:p>
        </p:txBody>
      </p:sp>
      <p:sp>
        <p:nvSpPr>
          <p:cNvPr id="7" name="Marcador de posición de número de diapositiva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17772245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ángulo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A0C04DCC-0E3E-4F05-9FAC-9FA6CA4B2BAE}"/>
              </a:ext>
            </a:extLst>
          </p:cNvPr>
          <p:cNvSpPr>
            <a:spLocks noGrp="1"/>
          </p:cNvSpPr>
          <p:nvPr>
            <p:ph type="title" hasCustomPrompt="1"/>
          </p:nvPr>
        </p:nvSpPr>
        <p:spPr>
          <a:xfrm>
            <a:off x="868680" y="1709928"/>
            <a:ext cx="3099816" cy="1709928"/>
          </a:xfrm>
        </p:spPr>
        <p:txBody>
          <a:bodyPr tIns="45720" rtlCol="0" anchor="t">
            <a:normAutofit/>
          </a:bodyPr>
          <a:lstStyle>
            <a:lvl1pPr>
              <a:lnSpc>
                <a:spcPct val="100000"/>
              </a:lnSpc>
              <a:defRPr sz="3400"/>
            </a:lvl1pPr>
          </a:lstStyle>
          <a:p>
            <a:pPr rtl="0"/>
            <a:r>
              <a:rPr lang="es-MX" noProof="0" dirty="0"/>
              <a:t>Haz clic para modificar el estilo de título del patrón</a:t>
            </a:r>
          </a:p>
        </p:txBody>
      </p:sp>
      <p:sp>
        <p:nvSpPr>
          <p:cNvPr id="3" name="Marcador de posición de imagen 2">
            <a:extLst>
              <a:ext uri="{FF2B5EF4-FFF2-40B4-BE49-F238E27FC236}">
                <a16:creationId xmlns:a16="http://schemas.microsoft.com/office/drawing/2014/main" id="{EBA29649-B19F-499E-8E9A-3577EAC8F031}"/>
              </a:ext>
            </a:extLst>
          </p:cNvPr>
          <p:cNvSpPr>
            <a:spLocks noGrp="1"/>
          </p:cNvSpPr>
          <p:nvPr>
            <p:ph type="pic" idx="1" hasCustomPrompt="1"/>
          </p:nvPr>
        </p:nvSpPr>
        <p:spPr>
          <a:xfrm>
            <a:off x="4965192" y="1161288"/>
            <a:ext cx="6729984" cy="4645152"/>
          </a:xfrm>
        </p:spPr>
        <p:txBody>
          <a:bodyPr rtlCol="0">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MX" noProof="0"/>
              <a:t>Haz clic en el icono para agregar una imagen</a:t>
            </a:r>
          </a:p>
        </p:txBody>
      </p:sp>
      <p:sp>
        <p:nvSpPr>
          <p:cNvPr id="4" name="Marcador de posición de texto 3">
            <a:extLst>
              <a:ext uri="{FF2B5EF4-FFF2-40B4-BE49-F238E27FC236}">
                <a16:creationId xmlns:a16="http://schemas.microsoft.com/office/drawing/2014/main" id="{1BC9EF2E-A8CD-41A1-B11A-0D8842797A98}"/>
              </a:ext>
            </a:extLst>
          </p:cNvPr>
          <p:cNvSpPr>
            <a:spLocks noGrp="1"/>
          </p:cNvSpPr>
          <p:nvPr>
            <p:ph type="body" sz="half" idx="2" hasCustomPrompt="1"/>
          </p:nvPr>
        </p:nvSpPr>
        <p:spPr>
          <a:xfrm>
            <a:off x="868680" y="3438144"/>
            <a:ext cx="3099816" cy="2057400"/>
          </a:xfrm>
        </p:spPr>
        <p:txBody>
          <a:bodyPr rtlCol="0">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MX" noProof="0"/>
              <a:t>Haga clic para modificar el estilo de texto del patrón</a:t>
            </a:r>
          </a:p>
        </p:txBody>
      </p:sp>
      <p:sp>
        <p:nvSpPr>
          <p:cNvPr id="5" name="Marcador de fecha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rtlCol="0"/>
          <a:lstStyle/>
          <a:p>
            <a:pPr rtl="0"/>
            <a:r>
              <a:rPr lang="es-MX" noProof="0"/>
              <a:t>4/9/20XX</a:t>
            </a:r>
          </a:p>
        </p:txBody>
      </p:sp>
      <p:sp>
        <p:nvSpPr>
          <p:cNvPr id="6" name="Marcador de posición de pie de página 5">
            <a:extLst>
              <a:ext uri="{FF2B5EF4-FFF2-40B4-BE49-F238E27FC236}">
                <a16:creationId xmlns:a16="http://schemas.microsoft.com/office/drawing/2014/main" id="{788CD9AD-D667-4FD4-AA34-428AA0BCD09E}"/>
              </a:ext>
            </a:extLst>
          </p:cNvPr>
          <p:cNvSpPr>
            <a:spLocks noGrp="1"/>
          </p:cNvSpPr>
          <p:nvPr>
            <p:ph type="ftr" sz="quarter" idx="11"/>
          </p:nvPr>
        </p:nvSpPr>
        <p:spPr/>
        <p:txBody>
          <a:bodyPr rtlCol="0"/>
          <a:lstStyle/>
          <a:p>
            <a:pPr rtl="0"/>
            <a:r>
              <a:rPr lang="es-MX" noProof="0"/>
              <a:t>Título de la presentación</a:t>
            </a:r>
          </a:p>
        </p:txBody>
      </p:sp>
      <p:sp>
        <p:nvSpPr>
          <p:cNvPr id="7" name="Marcador de posición de número de diapositiva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433248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Imagen con leyenda">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168B77B5-211C-456E-B79F-306CC3619347}"/>
              </a:ext>
            </a:extLst>
          </p:cNvPr>
          <p:cNvSpPr/>
          <p:nvPr/>
        </p:nvSpPr>
        <p:spPr>
          <a:xfrm>
            <a:off x="496824" y="472222"/>
            <a:ext cx="3740740" cy="1212199"/>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ángulo 10">
            <a:extLst>
              <a:ext uri="{FF2B5EF4-FFF2-40B4-BE49-F238E27FC236}">
                <a16:creationId xmlns:a16="http://schemas.microsoft.com/office/drawing/2014/main" id="{3B63C338-194D-4F23-ABEC-60A7EA96F302}"/>
              </a:ext>
            </a:extLst>
          </p:cNvPr>
          <p:cNvSpPr/>
          <p:nvPr/>
        </p:nvSpPr>
        <p:spPr>
          <a:xfrm>
            <a:off x="437599" y="640452"/>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A0C04DCC-0E3E-4F05-9FAC-9FA6CA4B2BAE}"/>
              </a:ext>
            </a:extLst>
          </p:cNvPr>
          <p:cNvSpPr>
            <a:spLocks noGrp="1"/>
          </p:cNvSpPr>
          <p:nvPr>
            <p:ph type="title" hasCustomPrompt="1"/>
          </p:nvPr>
        </p:nvSpPr>
        <p:spPr>
          <a:xfrm>
            <a:off x="817286" y="472222"/>
            <a:ext cx="3099816" cy="1709928"/>
          </a:xfrm>
        </p:spPr>
        <p:txBody>
          <a:bodyPr tIns="45720" rtlCol="0" anchor="t">
            <a:noAutofit/>
          </a:bodyPr>
          <a:lstStyle>
            <a:lvl1pPr>
              <a:lnSpc>
                <a:spcPct val="100000"/>
              </a:lnSpc>
              <a:defRPr sz="2800"/>
            </a:lvl1pPr>
          </a:lstStyle>
          <a:p>
            <a:pPr rtl="0"/>
            <a:r>
              <a:rPr lang="es-MX" noProof="0" dirty="0"/>
              <a:t>Haz clic para modificar el estilo de título del patrón</a:t>
            </a:r>
          </a:p>
        </p:txBody>
      </p:sp>
      <p:sp>
        <p:nvSpPr>
          <p:cNvPr id="3" name="Marcador de posición de imagen 2">
            <a:extLst>
              <a:ext uri="{FF2B5EF4-FFF2-40B4-BE49-F238E27FC236}">
                <a16:creationId xmlns:a16="http://schemas.microsoft.com/office/drawing/2014/main" id="{EBA29649-B19F-499E-8E9A-3577EAC8F031}"/>
              </a:ext>
            </a:extLst>
          </p:cNvPr>
          <p:cNvSpPr>
            <a:spLocks noGrp="1"/>
          </p:cNvSpPr>
          <p:nvPr>
            <p:ph type="pic" idx="1" hasCustomPrompt="1"/>
          </p:nvPr>
        </p:nvSpPr>
        <p:spPr>
          <a:xfrm>
            <a:off x="5024568" y="472222"/>
            <a:ext cx="6729984" cy="4645152"/>
          </a:xfrm>
        </p:spPr>
        <p:txBody>
          <a:bodyPr rtlCol="0">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MX" noProof="0"/>
              <a:t>Haz clic en el icono para agregar una imagen</a:t>
            </a:r>
          </a:p>
        </p:txBody>
      </p:sp>
      <p:sp>
        <p:nvSpPr>
          <p:cNvPr id="5" name="Marcador de fecha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rtlCol="0"/>
          <a:lstStyle/>
          <a:p>
            <a:pPr rtl="0"/>
            <a:r>
              <a:rPr lang="es-MX" noProof="0"/>
              <a:t>4/9/20XX</a:t>
            </a:r>
          </a:p>
        </p:txBody>
      </p:sp>
      <p:sp>
        <p:nvSpPr>
          <p:cNvPr id="6" name="Marcador de posición de pie de página 5">
            <a:extLst>
              <a:ext uri="{FF2B5EF4-FFF2-40B4-BE49-F238E27FC236}">
                <a16:creationId xmlns:a16="http://schemas.microsoft.com/office/drawing/2014/main" id="{788CD9AD-D667-4FD4-AA34-428AA0BCD09E}"/>
              </a:ext>
            </a:extLst>
          </p:cNvPr>
          <p:cNvSpPr>
            <a:spLocks noGrp="1"/>
          </p:cNvSpPr>
          <p:nvPr>
            <p:ph type="ftr" sz="quarter" idx="11"/>
          </p:nvPr>
        </p:nvSpPr>
        <p:spPr/>
        <p:txBody>
          <a:bodyPr rtlCol="0"/>
          <a:lstStyle/>
          <a:p>
            <a:pPr rtl="0"/>
            <a:r>
              <a:rPr lang="es-MX" noProof="0"/>
              <a:t>Título de la presentación</a:t>
            </a:r>
          </a:p>
        </p:txBody>
      </p:sp>
      <p:sp>
        <p:nvSpPr>
          <p:cNvPr id="7" name="Marcador de posición de número de diapositiva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3142757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contenido con imágene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5084064" y="1078992"/>
            <a:ext cx="6272784" cy="1536192"/>
          </a:xfrm>
        </p:spPr>
        <p:txBody>
          <a:bodyPr rtlCol="0" anchor="b">
            <a:normAutofit/>
          </a:bodyPr>
          <a:lstStyle>
            <a:lvl1pPr>
              <a:defRPr sz="52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21671183-B3CE-4F45-92FB-98290CA0E2CA}"/>
              </a:ext>
            </a:extLst>
          </p:cNvPr>
          <p:cNvSpPr>
            <a:spLocks noGrp="1"/>
          </p:cNvSpPr>
          <p:nvPr>
            <p:ph idx="1" hasCustomPrompt="1"/>
          </p:nvPr>
        </p:nvSpPr>
        <p:spPr>
          <a:xfrm>
            <a:off x="5084064" y="3355848"/>
            <a:ext cx="6272784" cy="2825496"/>
          </a:xfrm>
        </p:spPr>
        <p:txBody>
          <a:bodyPr rtlCol="0"/>
          <a:lstStyle>
            <a:lvl1pPr>
              <a:buNone/>
              <a:defRPr sz="1800"/>
            </a:lvl1pPr>
          </a:lstStyle>
          <a:p>
            <a:pPr lvl="0" rtl="0"/>
            <a:r>
              <a:rPr lang="es-MX" noProof="0"/>
              <a:t>Haz clic para modificar los estilos del texto maestro</a:t>
            </a:r>
          </a:p>
        </p:txBody>
      </p:sp>
      <p:sp>
        <p:nvSpPr>
          <p:cNvPr id="4" name="Marcador de posición de fecha 3">
            <a:extLst>
              <a:ext uri="{FF2B5EF4-FFF2-40B4-BE49-F238E27FC236}">
                <a16:creationId xmlns:a16="http://schemas.microsoft.com/office/drawing/2014/main" id="{3D7DED67-27EC-4D43-A21C-093C1DB04813}"/>
              </a:ext>
            </a:extLst>
          </p:cNvPr>
          <p:cNvSpPr>
            <a:spLocks noGrp="1"/>
          </p:cNvSpPr>
          <p:nvPr>
            <p:ph type="dt" sz="half" idx="10"/>
          </p:nvPr>
        </p:nvSpPr>
        <p:spPr>
          <a:xfrm>
            <a:off x="905256" y="6356350"/>
            <a:ext cx="2743200" cy="365125"/>
          </a:xfrm>
        </p:spPr>
        <p:txBody>
          <a:bodyPr rtlCol="0"/>
          <a:lstStyle/>
          <a:p>
            <a:pPr rtl="0"/>
            <a:r>
              <a:rPr lang="es-MX" noProof="0"/>
              <a:t>4/9/20XX</a:t>
            </a:r>
          </a:p>
        </p:txBody>
      </p:sp>
      <p:sp>
        <p:nvSpPr>
          <p:cNvPr id="5" name="Marcador de posición de pie de página 4">
            <a:extLst>
              <a:ext uri="{FF2B5EF4-FFF2-40B4-BE49-F238E27FC236}">
                <a16:creationId xmlns:a16="http://schemas.microsoft.com/office/drawing/2014/main" id="{36747CE3-4890-4BC1-94DB-5D49D02C9933}"/>
              </a:ext>
            </a:extLst>
          </p:cNvPr>
          <p:cNvSpPr>
            <a:spLocks noGrp="1"/>
          </p:cNvSpPr>
          <p:nvPr>
            <p:ph type="ftr" sz="quarter" idx="11"/>
          </p:nvPr>
        </p:nvSpPr>
        <p:spPr>
          <a:xfrm>
            <a:off x="4041648" y="6356350"/>
            <a:ext cx="4114800" cy="365125"/>
          </a:xfrm>
        </p:spPr>
        <p:txBody>
          <a:bodyPr rtlCol="0"/>
          <a:lstStyle/>
          <a:p>
            <a:pPr rtl="0"/>
            <a:r>
              <a:rPr lang="es-MX" noProof="0"/>
              <a:t>Título de presentación</a:t>
            </a:r>
          </a:p>
        </p:txBody>
      </p:sp>
      <p:sp>
        <p:nvSpPr>
          <p:cNvPr id="6" name="Marcador de número de diapositiva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
        <p:nvSpPr>
          <p:cNvPr id="7" name="Rectángulo 6">
            <a:extLst>
              <a:ext uri="{FF2B5EF4-FFF2-40B4-BE49-F238E27FC236}">
                <a16:creationId xmlns:a16="http://schemas.microsoft.com/office/drawing/2014/main" id="{C3EEEC07-DA87-4415-8D6B-72E1B2686535}"/>
              </a:ext>
            </a:extLst>
          </p:cNvPr>
          <p:cNvSpPr/>
          <p:nvPr userDrawn="1"/>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ángulo 8">
            <a:extLst>
              <a:ext uri="{FF2B5EF4-FFF2-40B4-BE49-F238E27FC236}">
                <a16:creationId xmlns:a16="http://schemas.microsoft.com/office/drawing/2014/main" id="{3CC47E32-D289-4A1B-A3C7-A355CD5572E8}"/>
              </a:ext>
            </a:extLst>
          </p:cNvPr>
          <p:cNvSpPr/>
          <p:nvPr userDrawn="1"/>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p:nvPr>
        </p:nvSpPr>
        <p:spPr>
          <a:xfrm>
            <a:off x="457200" y="603504"/>
            <a:ext cx="4050792" cy="5577840"/>
          </a:xfrm>
        </p:spPr>
        <p:txBody>
          <a:bodyPr rtlCol="0" anchor="ctr"/>
          <a:lstStyle>
            <a:lvl1pPr algn="ctr">
              <a:buNone/>
              <a:defRPr/>
            </a:lvl1pPr>
          </a:lstStyle>
          <a:p>
            <a:pPr rtl="0"/>
            <a:r>
              <a:rPr lang="es-ES" noProof="0"/>
              <a:t>Haga clic en el icono para agregar una imagen</a:t>
            </a:r>
            <a:endParaRPr lang="es-MX" noProof="0"/>
          </a:p>
        </p:txBody>
      </p:sp>
    </p:spTree>
    <p:extLst>
      <p:ext uri="{BB962C8B-B14F-4D97-AF65-F5344CB8AC3E}">
        <p14:creationId xmlns:p14="http://schemas.microsoft.com/office/powerpoint/2010/main" val="381258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y contenido con 2 imágene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612648" y="1078992"/>
            <a:ext cx="6272784" cy="1536192"/>
          </a:xfrm>
        </p:spPr>
        <p:txBody>
          <a:bodyPr rtlCol="0" anchor="b">
            <a:normAutofit/>
          </a:bodyPr>
          <a:lstStyle>
            <a:lvl1pPr>
              <a:defRPr sz="5200"/>
            </a:lvl1pPr>
          </a:lstStyle>
          <a:p>
            <a:pPr rtl="0"/>
            <a:r>
              <a:rPr lang="es-MX" noProof="0"/>
              <a:t>Haz clic para modificar el estilo de título del patrón</a:t>
            </a:r>
          </a:p>
        </p:txBody>
      </p:sp>
      <p:sp>
        <p:nvSpPr>
          <p:cNvPr id="3" name="Marcador de contenido 2">
            <a:extLst>
              <a:ext uri="{FF2B5EF4-FFF2-40B4-BE49-F238E27FC236}">
                <a16:creationId xmlns:a16="http://schemas.microsoft.com/office/drawing/2014/main" id="{21671183-B3CE-4F45-92FB-98290CA0E2CA}"/>
              </a:ext>
            </a:extLst>
          </p:cNvPr>
          <p:cNvSpPr>
            <a:spLocks noGrp="1"/>
          </p:cNvSpPr>
          <p:nvPr>
            <p:ph idx="1" hasCustomPrompt="1"/>
          </p:nvPr>
        </p:nvSpPr>
        <p:spPr>
          <a:xfrm>
            <a:off x="612648" y="3355848"/>
            <a:ext cx="6272784" cy="2825496"/>
          </a:xfrm>
        </p:spPr>
        <p:txBody>
          <a:bodyPr rtlCol="0"/>
          <a:lstStyle>
            <a:lvl1pPr marL="0" indent="0">
              <a:buNone/>
              <a:defRPr sz="1800"/>
            </a:lvl1pPr>
          </a:lstStyle>
          <a:p>
            <a:pPr lvl="0" rtl="0"/>
            <a:r>
              <a:rPr lang="es-MX" noProof="0"/>
              <a:t>Haz clic para modificar los estilos del texto maestro</a:t>
            </a:r>
          </a:p>
        </p:txBody>
      </p:sp>
      <p:sp>
        <p:nvSpPr>
          <p:cNvPr id="6" name="Marcador de posición de número de diapositiva 5">
            <a:extLst>
              <a:ext uri="{FF2B5EF4-FFF2-40B4-BE49-F238E27FC236}">
                <a16:creationId xmlns:a16="http://schemas.microsoft.com/office/drawing/2014/main" id="{093C5AD3-D79A-4D46-B25B-822FE0252511}"/>
              </a:ext>
            </a:extLst>
          </p:cNvPr>
          <p:cNvSpPr>
            <a:spLocks noGrp="1"/>
          </p:cNvSpPr>
          <p:nvPr>
            <p:ph type="sldNum" sz="quarter" idx="12"/>
          </p:nvPr>
        </p:nvSpPr>
        <p:spPr>
          <a:xfrm>
            <a:off x="5605272" y="6356350"/>
            <a:ext cx="1280160" cy="365125"/>
          </a:xfrm>
        </p:spPr>
        <p:txBody>
          <a:bodyPr rtlCol="0"/>
          <a:lstStyle/>
          <a:p>
            <a:pPr rtl="0"/>
            <a:fld id="{A65A5C87-DF58-40C8-B092-1DE63DB4547E}" type="slidenum">
              <a:rPr lang="es-MX" noProof="0" smtClean="0"/>
              <a:t>‹Nº›</a:t>
            </a:fld>
            <a:endParaRPr lang="es-MX" noProof="0"/>
          </a:p>
        </p:txBody>
      </p:sp>
      <p:sp>
        <p:nvSpPr>
          <p:cNvPr id="7" name="Rectángulo 6">
            <a:extLst>
              <a:ext uri="{FF2B5EF4-FFF2-40B4-BE49-F238E27FC236}">
                <a16:creationId xmlns:a16="http://schemas.microsoft.com/office/drawing/2014/main" id="{C3EEEC07-DA87-4415-8D6B-72E1B2686535}"/>
              </a:ext>
            </a:extLst>
          </p:cNvPr>
          <p:cNvSpPr/>
          <p:nvPr userDrawn="1"/>
        </p:nvSpPr>
        <p:spPr>
          <a:xfrm rot="5400000">
            <a:off x="850392" y="36576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p:nvPr>
        </p:nvSpPr>
        <p:spPr>
          <a:xfrm>
            <a:off x="7680960" y="4352544"/>
            <a:ext cx="4507992" cy="2505456"/>
          </a:xfrm>
        </p:spPr>
        <p:txBody>
          <a:bodyPr rtlCol="0" anchor="ctr"/>
          <a:lstStyle>
            <a:lvl1pPr algn="ctr">
              <a:buNone/>
              <a:defRPr/>
            </a:lvl1pPr>
          </a:lstStyle>
          <a:p>
            <a:pPr rtl="0"/>
            <a:r>
              <a:rPr lang="es-ES" noProof="0"/>
              <a:t>Haga clic en el icono para agregar una imagen</a:t>
            </a:r>
            <a:endParaRPr lang="es-MX" noProof="0"/>
          </a:p>
        </p:txBody>
      </p:sp>
      <p:sp>
        <p:nvSpPr>
          <p:cNvPr id="10" name="Marcador de posición de imagen 14">
            <a:extLst>
              <a:ext uri="{FF2B5EF4-FFF2-40B4-BE49-F238E27FC236}">
                <a16:creationId xmlns:a16="http://schemas.microsoft.com/office/drawing/2014/main" id="{687A7A61-F904-44E0-837C-FB357932BC1E}"/>
              </a:ext>
            </a:extLst>
          </p:cNvPr>
          <p:cNvSpPr>
            <a:spLocks noGrp="1"/>
          </p:cNvSpPr>
          <p:nvPr>
            <p:ph type="pic" sz="quarter" idx="14"/>
          </p:nvPr>
        </p:nvSpPr>
        <p:spPr>
          <a:xfrm>
            <a:off x="7680960" y="0"/>
            <a:ext cx="4507992" cy="4123944"/>
          </a:xfrm>
        </p:spPr>
        <p:txBody>
          <a:bodyPr rtlCol="0" anchor="ctr"/>
          <a:lstStyle>
            <a:lvl1pPr algn="ctr">
              <a:buNone/>
              <a:defRPr/>
            </a:lvl1pPr>
          </a:lstStyle>
          <a:p>
            <a:pPr rtl="0"/>
            <a:r>
              <a:rPr lang="es-ES" noProof="0"/>
              <a:t>Haga clic en el icono para agregar una imagen</a:t>
            </a:r>
            <a:endParaRPr lang="es-MX" noProof="0"/>
          </a:p>
        </p:txBody>
      </p:sp>
      <p:sp>
        <p:nvSpPr>
          <p:cNvPr id="8" name="Rectángulo 7">
            <a:extLst>
              <a:ext uri="{FF2B5EF4-FFF2-40B4-BE49-F238E27FC236}">
                <a16:creationId xmlns:a16="http://schemas.microsoft.com/office/drawing/2014/main" id="{EEFA3CC7-31ED-4E5A-87A6-AA1D8F4251FC}"/>
              </a:ext>
            </a:extLst>
          </p:cNvPr>
          <p:cNvSpPr/>
          <p:nvPr userDrawn="1"/>
        </p:nvSpPr>
        <p:spPr>
          <a:xfrm>
            <a:off x="621792"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178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useBgFill="1">
        <p:nvSpPr>
          <p:cNvPr id="7" name="Rectángulo 6">
            <a:extLst>
              <a:ext uri="{FF2B5EF4-FFF2-40B4-BE49-F238E27FC236}">
                <a16:creationId xmlns:a16="http://schemas.microsoft.com/office/drawing/2014/main" id="{B541A812-4D3F-4D65-BA64-BA64E37F2C1D}"/>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8E44900-E8BF-4B12-8BCB-41076E2B68C7}"/>
              </a:ext>
            </a:extLst>
          </p:cNvPr>
          <p:cNvSpPr>
            <a:spLocks noGrp="1"/>
          </p:cNvSpPr>
          <p:nvPr>
            <p:ph type="title" hasCustomPrompt="1"/>
          </p:nvPr>
        </p:nvSpPr>
        <p:spPr>
          <a:xfrm>
            <a:off x="1078992" y="1938528"/>
            <a:ext cx="7013448" cy="2990088"/>
          </a:xfrm>
        </p:spPr>
        <p:txBody>
          <a:bodyPr rtlCol="0" anchor="ctr">
            <a:normAutofit/>
          </a:bodyPr>
          <a:lstStyle>
            <a:lvl1pPr>
              <a:defRPr sz="5400"/>
            </a:lvl1pPr>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917741F9-B00F-4463-A257-6B66DABD9B4E}"/>
              </a:ext>
            </a:extLst>
          </p:cNvPr>
          <p:cNvSpPr>
            <a:spLocks noGrp="1"/>
          </p:cNvSpPr>
          <p:nvPr>
            <p:ph type="body" idx="1" hasCustomPrompt="1"/>
          </p:nvPr>
        </p:nvSpPr>
        <p:spPr>
          <a:xfrm>
            <a:off x="8613648" y="1938528"/>
            <a:ext cx="2688336" cy="2990088"/>
          </a:xfrm>
          <a:solidFill>
            <a:schemeClr val="accent1"/>
          </a:solidFill>
        </p:spPr>
        <p:txBody>
          <a:bodyPr rtlCol="0" anchor="ctr">
            <a:normAutofit/>
          </a:bodyPr>
          <a:lstStyle>
            <a:lvl1pPr marL="0" indent="0">
              <a:buNone/>
              <a:defRPr sz="2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MX" noProof="0"/>
              <a:t>Haz clic para modificar los estilos del texto maestro</a:t>
            </a:r>
          </a:p>
        </p:txBody>
      </p:sp>
      <p:sp>
        <p:nvSpPr>
          <p:cNvPr id="12" name="Rectángulo 11">
            <a:extLst>
              <a:ext uri="{FF2B5EF4-FFF2-40B4-BE49-F238E27FC236}">
                <a16:creationId xmlns:a16="http://schemas.microsoft.com/office/drawing/2014/main" id="{5716BBE9-8A9C-450B-A235-677945C7ED44}"/>
              </a:ext>
            </a:extLst>
          </p:cNvPr>
          <p:cNvSpPr/>
          <p:nvPr userDrawn="1"/>
        </p:nvSpPr>
        <p:spPr>
          <a:xfrm>
            <a:off x="609084" y="2965074"/>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ángulo 13">
            <a:extLst>
              <a:ext uri="{FF2B5EF4-FFF2-40B4-BE49-F238E27FC236}">
                <a16:creationId xmlns:a16="http://schemas.microsoft.com/office/drawing/2014/main" id="{9855E7BF-3629-4C02-98DF-CFC1C93CE036}"/>
              </a:ext>
            </a:extLst>
          </p:cNvPr>
          <p:cNvSpPr/>
          <p:nvPr userDrawn="1"/>
        </p:nvSpPr>
        <p:spPr>
          <a:xfrm rot="5400000">
            <a:off x="7360539" y="3424428"/>
            <a:ext cx="210312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3540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useBgFill="1">
        <p:nvSpPr>
          <p:cNvPr id="8" name="Rectángulo 7">
            <a:extLst>
              <a:ext uri="{FF2B5EF4-FFF2-40B4-BE49-F238E27FC236}">
                <a16:creationId xmlns:a16="http://schemas.microsoft.com/office/drawing/2014/main" id="{2D6FBB9D-1CAA-4D05-AB33-BABDFE17B843}"/>
              </a:ext>
            </a:extLst>
          </p:cNvPr>
          <p:cNvSpPr/>
          <p:nvPr userDrawn="1"/>
        </p:nvSpPr>
        <p:spPr>
          <a:xfrm>
            <a:off x="512276" y="156255"/>
            <a:ext cx="11167447" cy="1179577"/>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ángulo 11">
            <a:extLst>
              <a:ext uri="{FF2B5EF4-FFF2-40B4-BE49-F238E27FC236}">
                <a16:creationId xmlns:a16="http://schemas.microsoft.com/office/drawing/2014/main" id="{79A6DB05-9FB5-4B07-8675-74C23D4FD89D}"/>
              </a:ext>
            </a:extLst>
          </p:cNvPr>
          <p:cNvSpPr/>
          <p:nvPr/>
        </p:nvSpPr>
        <p:spPr>
          <a:xfrm>
            <a:off x="452901" y="39496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1011936" y="156256"/>
            <a:ext cx="10168128" cy="1179576"/>
          </a:xfrm>
        </p:spPr>
        <p:txBody>
          <a:bodyPr rtlCol="0">
            <a:normAutofit/>
          </a:bodyPr>
          <a:lstStyle>
            <a:lvl1pPr>
              <a:defRPr sz="3600"/>
            </a:lvl1pPr>
          </a:lstStyle>
          <a:p>
            <a:pPr rtl="0"/>
            <a:r>
              <a:rPr lang="es-MX" noProof="0" dirty="0"/>
              <a:t>Haz clic para modificar el estilo de título del patrón</a:t>
            </a:r>
          </a:p>
        </p:txBody>
      </p:sp>
      <p:sp>
        <p:nvSpPr>
          <p:cNvPr id="3" name="Marcador de posición de contenido 2">
            <a:extLst>
              <a:ext uri="{FF2B5EF4-FFF2-40B4-BE49-F238E27FC236}">
                <a16:creationId xmlns:a16="http://schemas.microsoft.com/office/drawing/2014/main" id="{21671183-B3CE-4F45-92FB-98290CA0E2CA}"/>
              </a:ext>
            </a:extLst>
          </p:cNvPr>
          <p:cNvSpPr>
            <a:spLocks noGrp="1"/>
          </p:cNvSpPr>
          <p:nvPr>
            <p:ph idx="1" hasCustomPrompt="1"/>
          </p:nvPr>
        </p:nvSpPr>
        <p:spPr>
          <a:xfrm>
            <a:off x="1115568" y="1772653"/>
            <a:ext cx="10168128" cy="4399547"/>
          </a:xfrm>
        </p:spPr>
        <p:txBody>
          <a:bodyPr rtlCol="0"/>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fecha 3">
            <a:extLst>
              <a:ext uri="{FF2B5EF4-FFF2-40B4-BE49-F238E27FC236}">
                <a16:creationId xmlns:a16="http://schemas.microsoft.com/office/drawing/2014/main" id="{3D7DED67-27EC-4D43-A21C-093C1DB04813}"/>
              </a:ext>
            </a:extLst>
          </p:cNvPr>
          <p:cNvSpPr>
            <a:spLocks noGrp="1"/>
          </p:cNvSpPr>
          <p:nvPr>
            <p:ph type="dt" sz="half" idx="10"/>
          </p:nvPr>
        </p:nvSpPr>
        <p:spPr>
          <a:xfrm>
            <a:off x="1101852" y="6356350"/>
            <a:ext cx="2743200" cy="365125"/>
          </a:xfrm>
        </p:spPr>
        <p:txBody>
          <a:bodyPr rtlCol="0"/>
          <a:lstStyle/>
          <a:p>
            <a:pPr rtl="0"/>
            <a:r>
              <a:rPr lang="es-MX" noProof="0"/>
              <a:t>4/9/20XX</a:t>
            </a:r>
          </a:p>
        </p:txBody>
      </p:sp>
      <p:sp>
        <p:nvSpPr>
          <p:cNvPr id="5" name="Marcador de posición de pie de página 4">
            <a:extLst>
              <a:ext uri="{FF2B5EF4-FFF2-40B4-BE49-F238E27FC236}">
                <a16:creationId xmlns:a16="http://schemas.microsoft.com/office/drawing/2014/main" id="{36747CE3-4890-4BC1-94DB-5D49D02C9933}"/>
              </a:ext>
            </a:extLst>
          </p:cNvPr>
          <p:cNvSpPr>
            <a:spLocks noGrp="1"/>
          </p:cNvSpPr>
          <p:nvPr>
            <p:ph type="ftr" sz="quarter" idx="11"/>
          </p:nvPr>
        </p:nvSpPr>
        <p:spPr/>
        <p:txBody>
          <a:bodyPr rtlCol="0"/>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3393869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Cit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E44900-E8BF-4B12-8BCB-41076E2B68C7}"/>
              </a:ext>
            </a:extLst>
          </p:cNvPr>
          <p:cNvSpPr>
            <a:spLocks noGrp="1"/>
          </p:cNvSpPr>
          <p:nvPr>
            <p:ph type="title" hasCustomPrompt="1"/>
          </p:nvPr>
        </p:nvSpPr>
        <p:spPr>
          <a:xfrm>
            <a:off x="557784" y="640080"/>
            <a:ext cx="10890504" cy="4114800"/>
          </a:xfrm>
        </p:spPr>
        <p:txBody>
          <a:bodyPr rtlCol="0" anchor="ctr">
            <a:normAutofit/>
          </a:bodyPr>
          <a:lstStyle>
            <a:lvl1pPr algn="ctr">
              <a:defRPr sz="4800"/>
            </a:lvl1pPr>
          </a:lstStyle>
          <a:p>
            <a:pPr rtl="0"/>
            <a:r>
              <a:rPr lang="es-MX" noProof="0"/>
              <a:t>Haz clic para modificar el estilo de título del patrón</a:t>
            </a:r>
          </a:p>
        </p:txBody>
      </p:sp>
      <p:sp useBgFill="1">
        <p:nvSpPr>
          <p:cNvPr id="4" name="Rectángulo 3">
            <a:extLst>
              <a:ext uri="{FF2B5EF4-FFF2-40B4-BE49-F238E27FC236}">
                <a16:creationId xmlns:a16="http://schemas.microsoft.com/office/drawing/2014/main" id="{673635DF-99E4-4A0C-A272-D9FF87695DE7}"/>
              </a:ext>
            </a:extLst>
          </p:cNvPr>
          <p:cNvSpPr/>
          <p:nvPr userDrawn="1"/>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ángulo 4">
            <a:extLst>
              <a:ext uri="{FF2B5EF4-FFF2-40B4-BE49-F238E27FC236}">
                <a16:creationId xmlns:a16="http://schemas.microsoft.com/office/drawing/2014/main" id="{5590C76F-6331-4485-AA5B-D61483481F68}"/>
              </a:ext>
            </a:extLst>
          </p:cNvPr>
          <p:cNvSpPr/>
          <p:nvPr userDrawn="1"/>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posición de texto 2">
            <a:extLst>
              <a:ext uri="{FF2B5EF4-FFF2-40B4-BE49-F238E27FC236}">
                <a16:creationId xmlns:a16="http://schemas.microsoft.com/office/drawing/2014/main" id="{917741F9-B00F-4463-A257-6B66DABD9B4E}"/>
              </a:ext>
            </a:extLst>
          </p:cNvPr>
          <p:cNvSpPr>
            <a:spLocks noGrp="1"/>
          </p:cNvSpPr>
          <p:nvPr>
            <p:ph type="body" idx="1" hasCustomPrompt="1"/>
          </p:nvPr>
        </p:nvSpPr>
        <p:spPr>
          <a:xfrm>
            <a:off x="841248" y="5102352"/>
            <a:ext cx="10607040" cy="585216"/>
          </a:xfrm>
          <a:solidFill>
            <a:schemeClr val="accent1"/>
          </a:solidFill>
        </p:spPr>
        <p:txBody>
          <a:bodyPr rtlCol="0" anchor="ctr">
            <a:normAutofit/>
          </a:bodyPr>
          <a:lstStyle>
            <a:lvl1pPr marL="0" indent="0">
              <a:buNone/>
              <a:defRPr sz="20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MX" noProof="0"/>
              <a:t>Haz clic para modificar los estilos del texto maestro</a:t>
            </a:r>
          </a:p>
        </p:txBody>
      </p:sp>
      <p:sp>
        <p:nvSpPr>
          <p:cNvPr id="6" name="Marcador de posición de fecha 5">
            <a:extLst>
              <a:ext uri="{FF2B5EF4-FFF2-40B4-BE49-F238E27FC236}">
                <a16:creationId xmlns:a16="http://schemas.microsoft.com/office/drawing/2014/main" id="{ECB2BA4C-9ADA-41DB-B758-9E3CFECDF528}"/>
              </a:ext>
            </a:extLst>
          </p:cNvPr>
          <p:cNvSpPr>
            <a:spLocks noGrp="1"/>
          </p:cNvSpPr>
          <p:nvPr>
            <p:ph type="dt" sz="half" idx="10"/>
          </p:nvPr>
        </p:nvSpPr>
        <p:spPr>
          <a:xfrm>
            <a:off x="905256" y="6356350"/>
            <a:ext cx="2743200" cy="365125"/>
          </a:xfrm>
        </p:spPr>
        <p:txBody>
          <a:bodyPr rtlCol="0"/>
          <a:lstStyle/>
          <a:p>
            <a:pPr rtl="0"/>
            <a:r>
              <a:rPr lang="es-MX" noProof="0"/>
              <a:t>4/9/20XX</a:t>
            </a:r>
          </a:p>
        </p:txBody>
      </p:sp>
      <p:sp>
        <p:nvSpPr>
          <p:cNvPr id="10" name="Marcador de posición de pie de página 9">
            <a:extLst>
              <a:ext uri="{FF2B5EF4-FFF2-40B4-BE49-F238E27FC236}">
                <a16:creationId xmlns:a16="http://schemas.microsoft.com/office/drawing/2014/main" id="{20957ADB-410A-48BE-AA95-3A708314B02A}"/>
              </a:ext>
            </a:extLst>
          </p:cNvPr>
          <p:cNvSpPr>
            <a:spLocks noGrp="1"/>
          </p:cNvSpPr>
          <p:nvPr>
            <p:ph type="ftr" sz="quarter" idx="11"/>
          </p:nvPr>
        </p:nvSpPr>
        <p:spPr/>
        <p:txBody>
          <a:bodyPr rtlCol="0"/>
          <a:lstStyle/>
          <a:p>
            <a:pPr rtl="0"/>
            <a:r>
              <a:rPr lang="es-MX" noProof="0"/>
              <a:t>Título de la presentación</a:t>
            </a:r>
          </a:p>
        </p:txBody>
      </p:sp>
      <p:sp>
        <p:nvSpPr>
          <p:cNvPr id="11" name="Marcador de posición de número de diapositiva 10">
            <a:extLst>
              <a:ext uri="{FF2B5EF4-FFF2-40B4-BE49-F238E27FC236}">
                <a16:creationId xmlns:a16="http://schemas.microsoft.com/office/drawing/2014/main" id="{5112591B-8032-4FDF-9B26-8F505642C5C2}"/>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4244522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quipo">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342F4163-FF9F-453F-99BB-82B8FDB0A1F9}"/>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hasCustomPrompt="1"/>
          </p:nvPr>
        </p:nvSpPr>
        <p:spPr>
          <a:xfrm>
            <a:off x="5422392" y="2798064"/>
            <a:ext cx="1463040" cy="1481328"/>
          </a:xfrm>
        </p:spPr>
        <p:txBody>
          <a:bodyPr rtlCol="0" anchor="ctr"/>
          <a:lstStyle>
            <a:lvl1pPr algn="ctr">
              <a:buNone/>
              <a:defRPr/>
            </a:lvl1pPr>
          </a:lstStyle>
          <a:p>
            <a:pPr rtl="0"/>
            <a:r>
              <a:rPr lang="es-MX" noProof="0"/>
              <a:t>Imagen</a:t>
            </a:r>
          </a:p>
        </p:txBody>
      </p:sp>
      <p:sp>
        <p:nvSpPr>
          <p:cNvPr id="10" name="Marcador de posición de imagen 14">
            <a:extLst>
              <a:ext uri="{FF2B5EF4-FFF2-40B4-BE49-F238E27FC236}">
                <a16:creationId xmlns:a16="http://schemas.microsoft.com/office/drawing/2014/main" id="{687A7A61-F904-44E0-837C-FB357932BC1E}"/>
              </a:ext>
            </a:extLst>
          </p:cNvPr>
          <p:cNvSpPr>
            <a:spLocks noGrp="1"/>
          </p:cNvSpPr>
          <p:nvPr>
            <p:ph type="pic" sz="quarter" idx="14" hasCustomPrompt="1"/>
          </p:nvPr>
        </p:nvSpPr>
        <p:spPr>
          <a:xfrm>
            <a:off x="576072" y="2798064"/>
            <a:ext cx="1463040" cy="1481328"/>
          </a:xfrm>
        </p:spPr>
        <p:txBody>
          <a:bodyPr rtlCol="0" anchor="ctr"/>
          <a:lstStyle>
            <a:lvl1pPr algn="ctr">
              <a:buNone/>
              <a:defRPr/>
            </a:lvl1pPr>
          </a:lstStyle>
          <a:p>
            <a:pPr rtl="0"/>
            <a:r>
              <a:rPr lang="es-MX" noProof="0"/>
              <a:t>Imagen</a:t>
            </a:r>
          </a:p>
        </p:txBody>
      </p:sp>
      <p:sp>
        <p:nvSpPr>
          <p:cNvPr id="16" name="Marcador de posición de imagen 14">
            <a:extLst>
              <a:ext uri="{FF2B5EF4-FFF2-40B4-BE49-F238E27FC236}">
                <a16:creationId xmlns:a16="http://schemas.microsoft.com/office/drawing/2014/main" id="{6B8374DB-2C54-426F-9768-7B838BE1F98D}"/>
              </a:ext>
            </a:extLst>
          </p:cNvPr>
          <p:cNvSpPr>
            <a:spLocks noGrp="1"/>
          </p:cNvSpPr>
          <p:nvPr>
            <p:ph type="pic" sz="quarter" idx="21" hasCustomPrompt="1"/>
          </p:nvPr>
        </p:nvSpPr>
        <p:spPr>
          <a:xfrm>
            <a:off x="7845552" y="2798064"/>
            <a:ext cx="1463040" cy="1481328"/>
          </a:xfrm>
        </p:spPr>
        <p:txBody>
          <a:bodyPr rtlCol="0" anchor="ctr"/>
          <a:lstStyle>
            <a:lvl1pPr algn="ctr">
              <a:buNone/>
              <a:defRPr/>
            </a:lvl1pPr>
          </a:lstStyle>
          <a:p>
            <a:pPr rtl="0"/>
            <a:r>
              <a:rPr lang="es-MX" noProof="0"/>
              <a:t>Imagen</a:t>
            </a:r>
          </a:p>
        </p:txBody>
      </p:sp>
      <p:sp>
        <p:nvSpPr>
          <p:cNvPr id="27" name="Rectángulo 26">
            <a:extLst>
              <a:ext uri="{FF2B5EF4-FFF2-40B4-BE49-F238E27FC236}">
                <a16:creationId xmlns:a16="http://schemas.microsoft.com/office/drawing/2014/main" id="{76763C05-47FB-4725-A20D-066889246220}"/>
              </a:ext>
            </a:extLst>
          </p:cNvPr>
          <p:cNvSpPr/>
          <p:nvPr userDrawn="1"/>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ítulo 1">
            <a:extLst>
              <a:ext uri="{FF2B5EF4-FFF2-40B4-BE49-F238E27FC236}">
                <a16:creationId xmlns:a16="http://schemas.microsoft.com/office/drawing/2014/main" id="{9EDC39EC-C00D-4DE8-8828-E0E5AD579F19}"/>
              </a:ext>
            </a:extLst>
          </p:cNvPr>
          <p:cNvSpPr>
            <a:spLocks noGrp="1"/>
          </p:cNvSpPr>
          <p:nvPr>
            <p:ph type="title"/>
          </p:nvPr>
        </p:nvSpPr>
        <p:spPr>
          <a:xfrm>
            <a:off x="1115568" y="548640"/>
            <a:ext cx="10168128" cy="1179576"/>
          </a:xfrm>
        </p:spPr>
        <p:txBody>
          <a:bodyPr rtlCol="0">
            <a:normAutofit/>
          </a:bodyPr>
          <a:lstStyle>
            <a:lvl1pPr>
              <a:defRPr sz="4000"/>
            </a:lvl1pPr>
          </a:lstStyle>
          <a:p>
            <a:pPr rtl="0"/>
            <a:r>
              <a:rPr lang="es-ES" noProof="0"/>
              <a:t>Haga clic para modificar el estilo de título del patrón</a:t>
            </a:r>
            <a:endParaRPr lang="es-MX" noProof="0"/>
          </a:p>
        </p:txBody>
      </p:sp>
      <p:sp>
        <p:nvSpPr>
          <p:cNvPr id="32" name="Marcador de posición de imagen 14">
            <a:extLst>
              <a:ext uri="{FF2B5EF4-FFF2-40B4-BE49-F238E27FC236}">
                <a16:creationId xmlns:a16="http://schemas.microsoft.com/office/drawing/2014/main" id="{AC393A50-B0FA-44B0-850A-6E748DECA20A}"/>
              </a:ext>
            </a:extLst>
          </p:cNvPr>
          <p:cNvSpPr>
            <a:spLocks noGrp="1"/>
          </p:cNvSpPr>
          <p:nvPr>
            <p:ph type="pic" sz="quarter" idx="28" hasCustomPrompt="1"/>
          </p:nvPr>
        </p:nvSpPr>
        <p:spPr>
          <a:xfrm>
            <a:off x="2999232" y="2798064"/>
            <a:ext cx="1463040" cy="1481328"/>
          </a:xfrm>
        </p:spPr>
        <p:txBody>
          <a:bodyPr rtlCol="0" anchor="ctr"/>
          <a:lstStyle>
            <a:lvl1pPr algn="ctr">
              <a:buNone/>
              <a:defRPr/>
            </a:lvl1pPr>
          </a:lstStyle>
          <a:p>
            <a:pPr rtl="0"/>
            <a:r>
              <a:rPr lang="es-MX" noProof="0"/>
              <a:t>Imagen</a:t>
            </a:r>
          </a:p>
        </p:txBody>
      </p:sp>
      <p:sp>
        <p:nvSpPr>
          <p:cNvPr id="33" name="Marcador de posición de imagen 14">
            <a:extLst>
              <a:ext uri="{FF2B5EF4-FFF2-40B4-BE49-F238E27FC236}">
                <a16:creationId xmlns:a16="http://schemas.microsoft.com/office/drawing/2014/main" id="{C19D18E3-AE27-4902-A5E1-1E388C8CA886}"/>
              </a:ext>
            </a:extLst>
          </p:cNvPr>
          <p:cNvSpPr>
            <a:spLocks noGrp="1"/>
          </p:cNvSpPr>
          <p:nvPr>
            <p:ph type="pic" sz="quarter" idx="29" hasCustomPrompt="1"/>
          </p:nvPr>
        </p:nvSpPr>
        <p:spPr>
          <a:xfrm>
            <a:off x="10268712" y="2798064"/>
            <a:ext cx="1463040" cy="1481328"/>
          </a:xfrm>
        </p:spPr>
        <p:txBody>
          <a:bodyPr rtlCol="0" anchor="ctr"/>
          <a:lstStyle>
            <a:lvl1pPr algn="ctr">
              <a:buNone/>
              <a:defRPr/>
            </a:lvl1pPr>
          </a:lstStyle>
          <a:p>
            <a:pPr rtl="0"/>
            <a:r>
              <a:rPr lang="es-MX" noProof="0"/>
              <a:t>Imagen</a:t>
            </a:r>
          </a:p>
        </p:txBody>
      </p:sp>
      <p:sp>
        <p:nvSpPr>
          <p:cNvPr id="11" name="Marcador de posición de fecha 10">
            <a:extLst>
              <a:ext uri="{FF2B5EF4-FFF2-40B4-BE49-F238E27FC236}">
                <a16:creationId xmlns:a16="http://schemas.microsoft.com/office/drawing/2014/main" id="{C4A1E4D4-19E0-496B-BBAF-99A720781C00}"/>
              </a:ext>
            </a:extLst>
          </p:cNvPr>
          <p:cNvSpPr>
            <a:spLocks noGrp="1"/>
          </p:cNvSpPr>
          <p:nvPr>
            <p:ph type="dt" sz="half" idx="32"/>
          </p:nvPr>
        </p:nvSpPr>
        <p:spPr>
          <a:xfrm>
            <a:off x="905256" y="6356350"/>
            <a:ext cx="2743200" cy="365125"/>
          </a:xfrm>
        </p:spPr>
        <p:txBody>
          <a:bodyPr rtlCol="0"/>
          <a:lstStyle/>
          <a:p>
            <a:pPr rtl="0"/>
            <a:r>
              <a:rPr lang="es-MX" noProof="0"/>
              <a:t>4/9/20XX</a:t>
            </a:r>
          </a:p>
        </p:txBody>
      </p:sp>
      <p:sp>
        <p:nvSpPr>
          <p:cNvPr id="12" name="Marcador de posición de pie de página 11">
            <a:extLst>
              <a:ext uri="{FF2B5EF4-FFF2-40B4-BE49-F238E27FC236}">
                <a16:creationId xmlns:a16="http://schemas.microsoft.com/office/drawing/2014/main" id="{D0281C10-EAAA-4F45-8CC9-87F9F9116C21}"/>
              </a:ext>
            </a:extLst>
          </p:cNvPr>
          <p:cNvSpPr>
            <a:spLocks noGrp="1"/>
          </p:cNvSpPr>
          <p:nvPr>
            <p:ph type="ftr" sz="quarter" idx="33"/>
          </p:nvPr>
        </p:nvSpPr>
        <p:spPr/>
        <p:txBody>
          <a:bodyPr rtlCol="0"/>
          <a:lstStyle/>
          <a:p>
            <a:pPr rtl="0"/>
            <a:r>
              <a:rPr lang="es-MX" noProof="0"/>
              <a:t>Título de la presentación</a:t>
            </a:r>
          </a:p>
        </p:txBody>
      </p:sp>
      <p:sp>
        <p:nvSpPr>
          <p:cNvPr id="13" name="Marcador de posición de número de diapositiva 12">
            <a:extLst>
              <a:ext uri="{FF2B5EF4-FFF2-40B4-BE49-F238E27FC236}">
                <a16:creationId xmlns:a16="http://schemas.microsoft.com/office/drawing/2014/main" id="{389175D6-43FD-42A2-8595-893FC3BFCDF6}"/>
              </a:ext>
            </a:extLst>
          </p:cNvPr>
          <p:cNvSpPr>
            <a:spLocks noGrp="1"/>
          </p:cNvSpPr>
          <p:nvPr>
            <p:ph type="sldNum" sz="quarter" idx="34"/>
          </p:nvPr>
        </p:nvSpPr>
        <p:spPr/>
        <p:txBody>
          <a:bodyPr rtlCol="0"/>
          <a:lstStyle/>
          <a:p>
            <a:pPr rtl="0"/>
            <a:fld id="{A65A5C87-DF58-40C8-B092-1DE63DB4547E}" type="slidenum">
              <a:rPr lang="es-MX" noProof="0" smtClean="0"/>
              <a:t>‹Nº›</a:t>
            </a:fld>
            <a:endParaRPr lang="es-MX" noProof="0"/>
          </a:p>
        </p:txBody>
      </p:sp>
      <p:sp>
        <p:nvSpPr>
          <p:cNvPr id="37" name="Marcador de posición de texto 35">
            <a:extLst>
              <a:ext uri="{FF2B5EF4-FFF2-40B4-BE49-F238E27FC236}">
                <a16:creationId xmlns:a16="http://schemas.microsoft.com/office/drawing/2014/main" id="{28F74B10-F76D-4BBB-A284-01D5A0DF8BCB}"/>
              </a:ext>
            </a:extLst>
          </p:cNvPr>
          <p:cNvSpPr>
            <a:spLocks noGrp="1"/>
          </p:cNvSpPr>
          <p:nvPr>
            <p:ph type="body" sz="quarter" idx="36" hasCustomPrompt="1"/>
          </p:nvPr>
        </p:nvSpPr>
        <p:spPr>
          <a:xfrm>
            <a:off x="5431536"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
        <p:nvSpPr>
          <p:cNvPr id="38" name="Marcador de posición de texto 35">
            <a:extLst>
              <a:ext uri="{FF2B5EF4-FFF2-40B4-BE49-F238E27FC236}">
                <a16:creationId xmlns:a16="http://schemas.microsoft.com/office/drawing/2014/main" id="{BD245DC2-6D7B-4AEE-B8EE-0D0E473AFFF5}"/>
              </a:ext>
            </a:extLst>
          </p:cNvPr>
          <p:cNvSpPr>
            <a:spLocks noGrp="1"/>
          </p:cNvSpPr>
          <p:nvPr>
            <p:ph type="body" sz="quarter" idx="37" hasCustomPrompt="1"/>
          </p:nvPr>
        </p:nvSpPr>
        <p:spPr>
          <a:xfrm>
            <a:off x="7845552"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
        <p:nvSpPr>
          <p:cNvPr id="39" name="Marcador de posición de texto 35">
            <a:extLst>
              <a:ext uri="{FF2B5EF4-FFF2-40B4-BE49-F238E27FC236}">
                <a16:creationId xmlns:a16="http://schemas.microsoft.com/office/drawing/2014/main" id="{28069EAF-8C82-49CC-8A38-2ACAD26F7DE9}"/>
              </a:ext>
            </a:extLst>
          </p:cNvPr>
          <p:cNvSpPr>
            <a:spLocks noGrp="1"/>
          </p:cNvSpPr>
          <p:nvPr>
            <p:ph type="body" sz="quarter" idx="38" hasCustomPrompt="1"/>
          </p:nvPr>
        </p:nvSpPr>
        <p:spPr>
          <a:xfrm>
            <a:off x="10268712"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
        <p:nvSpPr>
          <p:cNvPr id="40" name="Marcador de posición de texto 35">
            <a:extLst>
              <a:ext uri="{FF2B5EF4-FFF2-40B4-BE49-F238E27FC236}">
                <a16:creationId xmlns:a16="http://schemas.microsoft.com/office/drawing/2014/main" id="{DAA3B1CD-59B3-4B73-B91A-88CED1D8FDD6}"/>
              </a:ext>
            </a:extLst>
          </p:cNvPr>
          <p:cNvSpPr>
            <a:spLocks noGrp="1"/>
          </p:cNvSpPr>
          <p:nvPr>
            <p:ph type="body" sz="quarter" idx="39" hasCustomPrompt="1"/>
          </p:nvPr>
        </p:nvSpPr>
        <p:spPr>
          <a:xfrm>
            <a:off x="594360"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
        <p:nvSpPr>
          <p:cNvPr id="41" name="Marcador de posición de texto 35">
            <a:extLst>
              <a:ext uri="{FF2B5EF4-FFF2-40B4-BE49-F238E27FC236}">
                <a16:creationId xmlns:a16="http://schemas.microsoft.com/office/drawing/2014/main" id="{C1FED6B0-DEB7-46E3-8038-FE6788AC24A9}"/>
              </a:ext>
            </a:extLst>
          </p:cNvPr>
          <p:cNvSpPr>
            <a:spLocks noGrp="1"/>
          </p:cNvSpPr>
          <p:nvPr>
            <p:ph type="body" sz="quarter" idx="35" hasCustomPrompt="1"/>
          </p:nvPr>
        </p:nvSpPr>
        <p:spPr>
          <a:xfrm>
            <a:off x="3008376"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Tree>
    <p:extLst>
      <p:ext uri="{BB962C8B-B14F-4D97-AF65-F5344CB8AC3E}">
        <p14:creationId xmlns:p14="http://schemas.microsoft.com/office/powerpoint/2010/main" val="431511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useBgFill="1">
        <p:nvSpPr>
          <p:cNvPr id="11" name="Rectángulo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ángulo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F8F91F8-0767-40B5-A3AA-72931FC192EA}"/>
              </a:ext>
            </a:extLst>
          </p:cNvPr>
          <p:cNvSpPr>
            <a:spLocks noGrp="1"/>
          </p:cNvSpPr>
          <p:nvPr>
            <p:ph type="title" hasCustomPrompt="1"/>
          </p:nvPr>
        </p:nvSpPr>
        <p:spPr>
          <a:xfrm>
            <a:off x="1115568" y="548640"/>
            <a:ext cx="10168128" cy="1179576"/>
          </a:xfrm>
        </p:spPr>
        <p:txBody>
          <a:bodyPr rtlCol="0">
            <a:normAutofit/>
          </a:bodyPr>
          <a:lstStyle>
            <a:lvl1pPr>
              <a:defRPr sz="4000"/>
            </a:lvl1pPr>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AAAE0554-8BEE-4BF6-9519-51B8475D35E1}"/>
              </a:ext>
            </a:extLst>
          </p:cNvPr>
          <p:cNvSpPr>
            <a:spLocks noGrp="1"/>
          </p:cNvSpPr>
          <p:nvPr>
            <p:ph type="body" idx="1" hasCustomPrompt="1"/>
          </p:nvPr>
        </p:nvSpPr>
        <p:spPr>
          <a:xfrm>
            <a:off x="1115568" y="2372650"/>
            <a:ext cx="493776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4" name="Marcador de posición de contenido 3">
            <a:extLst>
              <a:ext uri="{FF2B5EF4-FFF2-40B4-BE49-F238E27FC236}">
                <a16:creationId xmlns:a16="http://schemas.microsoft.com/office/drawing/2014/main" id="{FD4A358D-C930-48E0-B372-06A826B74C47}"/>
              </a:ext>
            </a:extLst>
          </p:cNvPr>
          <p:cNvSpPr>
            <a:spLocks noGrp="1"/>
          </p:cNvSpPr>
          <p:nvPr>
            <p:ph sz="half" idx="2" hasCustomPrompt="1"/>
          </p:nvPr>
        </p:nvSpPr>
        <p:spPr>
          <a:xfrm>
            <a:off x="1115568" y="3203688"/>
            <a:ext cx="4937760" cy="2968512"/>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5" name="Marcador de posición de texto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a:extLst>
              <a:ext uri="{FF2B5EF4-FFF2-40B4-BE49-F238E27FC236}">
                <a16:creationId xmlns:a16="http://schemas.microsoft.com/office/drawing/2014/main" id="{BD409F6B-C17B-4B4F-9F35-5068BDC4E2FD}"/>
              </a:ext>
            </a:extLst>
          </p:cNvPr>
          <p:cNvSpPr>
            <a:spLocks noGrp="1"/>
          </p:cNvSpPr>
          <p:nvPr>
            <p:ph sz="quarter" idx="4" hasCustomPrompt="1"/>
          </p:nvPr>
        </p:nvSpPr>
        <p:spPr>
          <a:xfrm>
            <a:off x="6345936" y="3203687"/>
            <a:ext cx="4937760" cy="2968511"/>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7" name="Marcador de posición de fecha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rtlCol="0"/>
          <a:lstStyle/>
          <a:p>
            <a:pPr rtl="0"/>
            <a:r>
              <a:rPr lang="es-MX" noProof="0"/>
              <a:t>4/9/20XX</a:t>
            </a:r>
          </a:p>
        </p:txBody>
      </p:sp>
      <p:sp>
        <p:nvSpPr>
          <p:cNvPr id="8" name="Marcador de posición de pie de página 7">
            <a:extLst>
              <a:ext uri="{FF2B5EF4-FFF2-40B4-BE49-F238E27FC236}">
                <a16:creationId xmlns:a16="http://schemas.microsoft.com/office/drawing/2014/main" id="{69C5E5FA-26A9-467C-93E3-8476142D1D46}"/>
              </a:ext>
            </a:extLst>
          </p:cNvPr>
          <p:cNvSpPr>
            <a:spLocks noGrp="1"/>
          </p:cNvSpPr>
          <p:nvPr>
            <p:ph type="ftr" sz="quarter" idx="11"/>
          </p:nvPr>
        </p:nvSpPr>
        <p:spPr/>
        <p:txBody>
          <a:bodyPr rtlCol="0"/>
          <a:lstStyle/>
          <a:p>
            <a:pPr rtl="0"/>
            <a:r>
              <a:rPr lang="es-MX" noProof="0"/>
              <a:t>Título de la presentación</a:t>
            </a:r>
          </a:p>
        </p:txBody>
      </p:sp>
      <p:sp>
        <p:nvSpPr>
          <p:cNvPr id="9" name="Marcador de número de número de diapositiva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1606934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lumna de comparación 3">
    <p:spTree>
      <p:nvGrpSpPr>
        <p:cNvPr id="1" name=""/>
        <p:cNvGrpSpPr/>
        <p:nvPr/>
      </p:nvGrpSpPr>
      <p:grpSpPr>
        <a:xfrm>
          <a:off x="0" y="0"/>
          <a:ext cx="0" cy="0"/>
          <a:chOff x="0" y="0"/>
          <a:chExt cx="0" cy="0"/>
        </a:xfrm>
      </p:grpSpPr>
      <p:sp useBgFill="1">
        <p:nvSpPr>
          <p:cNvPr id="11" name="Rectángulo 10">
            <a:extLst>
              <a:ext uri="{FF2B5EF4-FFF2-40B4-BE49-F238E27FC236}">
                <a16:creationId xmlns:a16="http://schemas.microsoft.com/office/drawing/2014/main" id="{6B671BDE-E45C-41A1-9B98-4A607D703855}"/>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ángulo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F8F91F8-0767-40B5-A3AA-72931FC192EA}"/>
              </a:ext>
            </a:extLst>
          </p:cNvPr>
          <p:cNvSpPr>
            <a:spLocks noGrp="1"/>
          </p:cNvSpPr>
          <p:nvPr>
            <p:ph type="title" hasCustomPrompt="1"/>
          </p:nvPr>
        </p:nvSpPr>
        <p:spPr>
          <a:xfrm>
            <a:off x="1115568" y="548640"/>
            <a:ext cx="10168128" cy="1179576"/>
          </a:xfrm>
        </p:spPr>
        <p:txBody>
          <a:bodyPr rtlCol="0">
            <a:normAutofit/>
          </a:bodyPr>
          <a:lstStyle>
            <a:lvl1pPr>
              <a:defRPr sz="4000"/>
            </a:lvl1pPr>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AAAE0554-8BEE-4BF6-9519-51B8475D35E1}"/>
              </a:ext>
            </a:extLst>
          </p:cNvPr>
          <p:cNvSpPr>
            <a:spLocks noGrp="1"/>
          </p:cNvSpPr>
          <p:nvPr>
            <p:ph type="body" idx="1" hasCustomPrompt="1"/>
          </p:nvPr>
        </p:nvSpPr>
        <p:spPr>
          <a:xfrm>
            <a:off x="576072" y="2372650"/>
            <a:ext cx="329184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4" name="Marcador de posición de contenido 3">
            <a:extLst>
              <a:ext uri="{FF2B5EF4-FFF2-40B4-BE49-F238E27FC236}">
                <a16:creationId xmlns:a16="http://schemas.microsoft.com/office/drawing/2014/main" id="{FD4A358D-C930-48E0-B372-06A826B74C47}"/>
              </a:ext>
            </a:extLst>
          </p:cNvPr>
          <p:cNvSpPr>
            <a:spLocks noGrp="1"/>
          </p:cNvSpPr>
          <p:nvPr>
            <p:ph sz="half" idx="2" hasCustomPrompt="1"/>
          </p:nvPr>
        </p:nvSpPr>
        <p:spPr>
          <a:xfrm>
            <a:off x="576072" y="3203688"/>
            <a:ext cx="3291840" cy="2968512"/>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5" name="Marcador de posición de texto 4">
            <a:extLst>
              <a:ext uri="{FF2B5EF4-FFF2-40B4-BE49-F238E27FC236}">
                <a16:creationId xmlns:a16="http://schemas.microsoft.com/office/drawing/2014/main" id="{83B6615E-4966-4150-83B6-C47591B36383}"/>
              </a:ext>
            </a:extLst>
          </p:cNvPr>
          <p:cNvSpPr>
            <a:spLocks noGrp="1"/>
          </p:cNvSpPr>
          <p:nvPr>
            <p:ph type="body" sz="quarter" idx="3" hasCustomPrompt="1"/>
          </p:nvPr>
        </p:nvSpPr>
        <p:spPr>
          <a:xfrm>
            <a:off x="4507992" y="2372650"/>
            <a:ext cx="329184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6" name="Marcador de posición de contenido 5">
            <a:extLst>
              <a:ext uri="{FF2B5EF4-FFF2-40B4-BE49-F238E27FC236}">
                <a16:creationId xmlns:a16="http://schemas.microsoft.com/office/drawing/2014/main" id="{BD409F6B-C17B-4B4F-9F35-5068BDC4E2FD}"/>
              </a:ext>
            </a:extLst>
          </p:cNvPr>
          <p:cNvSpPr>
            <a:spLocks noGrp="1"/>
          </p:cNvSpPr>
          <p:nvPr>
            <p:ph sz="quarter" idx="4" hasCustomPrompt="1"/>
          </p:nvPr>
        </p:nvSpPr>
        <p:spPr>
          <a:xfrm>
            <a:off x="4507992" y="3203687"/>
            <a:ext cx="3291840" cy="2968511"/>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7" name="Marcador de posición de fecha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rtlCol="0"/>
          <a:lstStyle/>
          <a:p>
            <a:pPr rtl="0"/>
            <a:r>
              <a:rPr lang="es-MX" noProof="0"/>
              <a:t>4/9/20XX</a:t>
            </a:r>
          </a:p>
        </p:txBody>
      </p:sp>
      <p:sp>
        <p:nvSpPr>
          <p:cNvPr id="8" name="Marcador de posición de pie de página 7">
            <a:extLst>
              <a:ext uri="{FF2B5EF4-FFF2-40B4-BE49-F238E27FC236}">
                <a16:creationId xmlns:a16="http://schemas.microsoft.com/office/drawing/2014/main" id="{69C5E5FA-26A9-467C-93E3-8476142D1D46}"/>
              </a:ext>
            </a:extLst>
          </p:cNvPr>
          <p:cNvSpPr>
            <a:spLocks noGrp="1"/>
          </p:cNvSpPr>
          <p:nvPr>
            <p:ph type="ftr" sz="quarter" idx="11"/>
          </p:nvPr>
        </p:nvSpPr>
        <p:spPr/>
        <p:txBody>
          <a:bodyPr rtlCol="0"/>
          <a:lstStyle/>
          <a:p>
            <a:pPr rtl="0"/>
            <a:r>
              <a:rPr lang="es-MX" noProof="0"/>
              <a:t>Título de la presentación</a:t>
            </a:r>
          </a:p>
        </p:txBody>
      </p:sp>
      <p:sp>
        <p:nvSpPr>
          <p:cNvPr id="9" name="Marcador de número de número de diapositiva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
        <p:nvSpPr>
          <p:cNvPr id="14" name="Marcador de posición de texto 4">
            <a:extLst>
              <a:ext uri="{FF2B5EF4-FFF2-40B4-BE49-F238E27FC236}">
                <a16:creationId xmlns:a16="http://schemas.microsoft.com/office/drawing/2014/main" id="{CE04853A-B5A7-418B-B49F-E718136614E0}"/>
              </a:ext>
            </a:extLst>
          </p:cNvPr>
          <p:cNvSpPr>
            <a:spLocks noGrp="1"/>
          </p:cNvSpPr>
          <p:nvPr>
            <p:ph type="body" sz="quarter" idx="13"/>
          </p:nvPr>
        </p:nvSpPr>
        <p:spPr>
          <a:xfrm>
            <a:off x="8439912" y="2372650"/>
            <a:ext cx="329184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6" name="Marcador de posición de contenido 5">
            <a:extLst>
              <a:ext uri="{FF2B5EF4-FFF2-40B4-BE49-F238E27FC236}">
                <a16:creationId xmlns:a16="http://schemas.microsoft.com/office/drawing/2014/main" id="{D08E5547-BBB9-4D87-A012-6BC6B1330861}"/>
              </a:ext>
            </a:extLst>
          </p:cNvPr>
          <p:cNvSpPr>
            <a:spLocks noGrp="1"/>
          </p:cNvSpPr>
          <p:nvPr>
            <p:ph sz="quarter" idx="14" hasCustomPrompt="1"/>
          </p:nvPr>
        </p:nvSpPr>
        <p:spPr>
          <a:xfrm>
            <a:off x="8439912" y="3203687"/>
            <a:ext cx="3291840" cy="2968511"/>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Tree>
    <p:extLst>
      <p:ext uri="{BB962C8B-B14F-4D97-AF65-F5344CB8AC3E}">
        <p14:creationId xmlns:p14="http://schemas.microsoft.com/office/powerpoint/2010/main" val="2202261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título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MX" noProof="0"/>
              <a:t>Haga clic para modificar el estilo de título del patrón</a:t>
            </a:r>
          </a:p>
        </p:txBody>
      </p:sp>
      <p:sp>
        <p:nvSpPr>
          <p:cNvPr id="3" name="Marcador de posición de texto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fecha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s-MX" noProof="0"/>
              <a:t>4/9/20XX</a:t>
            </a:r>
          </a:p>
        </p:txBody>
      </p:sp>
      <p:sp>
        <p:nvSpPr>
          <p:cNvPr id="5" name="Marcador de posición de pie de página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r>
              <a:rPr lang="es-MX" noProof="0"/>
              <a:t>Título de presentación</a:t>
            </a:r>
          </a:p>
        </p:txBody>
      </p:sp>
      <p:sp>
        <p:nvSpPr>
          <p:cNvPr id="6" name="Marcador de número de diapositiva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1785134420"/>
      </p:ext>
    </p:extLst>
  </p:cSld>
  <p:clrMap bg1="lt1" tx1="dk1" bg2="lt2" tx2="dk2" accent1="accent1" accent2="accent2" accent3="accent3" accent4="accent4" accent5="accent5" accent6="accent6" hlink="hlink" folHlink="folHlink"/>
  <p:sldLayoutIdLst>
    <p:sldLayoutId id="2147483721" r:id="rId1"/>
    <p:sldLayoutId id="2147483730" r:id="rId2"/>
    <p:sldLayoutId id="2147483731" r:id="rId3"/>
    <p:sldLayoutId id="2147483723" r:id="rId4"/>
    <p:sldLayoutId id="2147483722" r:id="rId5"/>
    <p:sldLayoutId id="2147483732" r:id="rId6"/>
    <p:sldLayoutId id="2147483736" r:id="rId7"/>
    <p:sldLayoutId id="2147483725" r:id="rId8"/>
    <p:sldLayoutId id="2147483733" r:id="rId9"/>
    <p:sldLayoutId id="2147483734" r:id="rId10"/>
    <p:sldLayoutId id="2147483735" r:id="rId11"/>
    <p:sldLayoutId id="2147483726" r:id="rId12"/>
    <p:sldLayoutId id="2147483727" r:id="rId13"/>
    <p:sldLayoutId id="2147483728" r:id="rId14"/>
    <p:sldLayoutId id="2147483729" r:id="rId15"/>
    <p:sldLayoutId id="214748373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7.jpe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7.jpe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0D9D20-B4BB-42AA-8DDD-68CC9F1D95DB}"/>
              </a:ext>
            </a:extLst>
          </p:cNvPr>
          <p:cNvSpPr>
            <a:spLocks noGrp="1"/>
          </p:cNvSpPr>
          <p:nvPr>
            <p:ph type="ctrTitle"/>
          </p:nvPr>
        </p:nvSpPr>
        <p:spPr>
          <a:xfrm>
            <a:off x="1748589" y="1180973"/>
            <a:ext cx="8887325" cy="2176272"/>
          </a:xfrm>
        </p:spPr>
        <p:txBody>
          <a:bodyPr rtlCol="0">
            <a:normAutofit fontScale="90000"/>
          </a:bodyPr>
          <a:lstStyle/>
          <a:p>
            <a:pPr rtl="0"/>
            <a:r>
              <a:rPr lang="es-MX" sz="3600" dirty="0">
                <a:latin typeface="+mn-lt"/>
              </a:rPr>
              <a:t>Introducción a la elaboración de </a:t>
            </a:r>
            <a:br>
              <a:rPr lang="es-MX" dirty="0">
                <a:latin typeface="+mn-lt"/>
              </a:rPr>
            </a:br>
            <a:r>
              <a:rPr lang="es-MX" sz="6700" dirty="0"/>
              <a:t>Mapas </a:t>
            </a:r>
            <a:r>
              <a:rPr lang="es-MX" sz="6700" dirty="0" err="1"/>
              <a:t>Coropléticos</a:t>
            </a:r>
            <a:r>
              <a:rPr lang="es-MX" sz="6700" dirty="0"/>
              <a:t> en</a:t>
            </a:r>
            <a:endParaRPr lang="es-MX" dirty="0">
              <a:solidFill>
                <a:schemeClr val="accent3">
                  <a:lumMod val="75000"/>
                </a:schemeClr>
              </a:solidFill>
            </a:endParaRPr>
          </a:p>
        </p:txBody>
      </p:sp>
      <p:sp>
        <p:nvSpPr>
          <p:cNvPr id="3" name="Subtítulo 2">
            <a:extLst>
              <a:ext uri="{FF2B5EF4-FFF2-40B4-BE49-F238E27FC236}">
                <a16:creationId xmlns:a16="http://schemas.microsoft.com/office/drawing/2014/main" id="{ED9E8FDB-60EE-45AE-BB89-9A561A61C2AC}"/>
              </a:ext>
            </a:extLst>
          </p:cNvPr>
          <p:cNvSpPr>
            <a:spLocks noGrp="1"/>
          </p:cNvSpPr>
          <p:nvPr>
            <p:ph type="subTitle" idx="1"/>
          </p:nvPr>
        </p:nvSpPr>
        <p:spPr>
          <a:solidFill>
            <a:schemeClr val="accent1"/>
          </a:solidFill>
        </p:spPr>
        <p:txBody>
          <a:bodyPr rtlCol="0">
            <a:normAutofit/>
          </a:bodyPr>
          <a:lstStyle/>
          <a:p>
            <a:pPr rtl="0"/>
            <a:r>
              <a:rPr lang="es-MX" sz="2400" dirty="0">
                <a:latin typeface="Segoe UI Light" panose="020B0502040204020203" pitchFamily="34" charset="0"/>
                <a:cs typeface="Segoe UI Light" panose="020B0502040204020203" pitchFamily="34" charset="0"/>
              </a:rPr>
              <a:t>Luis Armando Moreno Preciado</a:t>
            </a:r>
          </a:p>
        </p:txBody>
      </p:sp>
      <p:pic>
        <p:nvPicPr>
          <p:cNvPr id="1026" name="Picture 2" descr="Leaflet en React Apps — Desarrollo de software — Hermosillo, Sonora">
            <a:extLst>
              <a:ext uri="{FF2B5EF4-FFF2-40B4-BE49-F238E27FC236}">
                <a16:creationId xmlns:a16="http://schemas.microsoft.com/office/drawing/2014/main" id="{8529A029-64E8-4390-A17C-72038E456A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2046" y="2606572"/>
            <a:ext cx="3576735" cy="178836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stats (@rstatstweet) | Twitter">
            <a:extLst>
              <a:ext uri="{FF2B5EF4-FFF2-40B4-BE49-F238E27FC236}">
                <a16:creationId xmlns:a16="http://schemas.microsoft.com/office/drawing/2014/main" id="{35C70B6A-E80D-48E0-B477-6D273097F3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4572" y="3060662"/>
            <a:ext cx="880188" cy="880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373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F10017-1F16-4585-A628-C79731BFB955}"/>
              </a:ext>
            </a:extLst>
          </p:cNvPr>
          <p:cNvSpPr>
            <a:spLocks noGrp="1"/>
          </p:cNvSpPr>
          <p:nvPr>
            <p:ph type="title"/>
          </p:nvPr>
        </p:nvSpPr>
        <p:spPr>
          <a:xfrm>
            <a:off x="809264" y="712853"/>
            <a:ext cx="3099816" cy="875315"/>
          </a:xfrm>
        </p:spPr>
        <p:txBody>
          <a:bodyPr/>
          <a:lstStyle/>
          <a:p>
            <a:r>
              <a:rPr lang="es-MX" sz="3600" dirty="0"/>
              <a:t>EJEMPLOS</a:t>
            </a:r>
          </a:p>
        </p:txBody>
      </p:sp>
      <p:sp>
        <p:nvSpPr>
          <p:cNvPr id="6" name="Marcador de número de diapositiva 5">
            <a:extLst>
              <a:ext uri="{FF2B5EF4-FFF2-40B4-BE49-F238E27FC236}">
                <a16:creationId xmlns:a16="http://schemas.microsoft.com/office/drawing/2014/main" id="{C17EF36F-9D81-4922-A21D-3D1935CD445B}"/>
              </a:ext>
            </a:extLst>
          </p:cNvPr>
          <p:cNvSpPr>
            <a:spLocks noGrp="1"/>
          </p:cNvSpPr>
          <p:nvPr>
            <p:ph type="sldNum" sz="quarter" idx="12"/>
          </p:nvPr>
        </p:nvSpPr>
        <p:spPr/>
        <p:txBody>
          <a:bodyPr/>
          <a:lstStyle/>
          <a:p>
            <a:pPr rtl="0"/>
            <a:fld id="{A65A5C87-DF58-40C8-B092-1DE63DB4547E}" type="slidenum">
              <a:rPr lang="es-MX" noProof="0" smtClean="0"/>
              <a:t>10</a:t>
            </a:fld>
            <a:endParaRPr lang="es-MX" noProof="0"/>
          </a:p>
        </p:txBody>
      </p:sp>
      <p:pic>
        <p:nvPicPr>
          <p:cNvPr id="8" name="Imagen 7">
            <a:extLst>
              <a:ext uri="{FF2B5EF4-FFF2-40B4-BE49-F238E27FC236}">
                <a16:creationId xmlns:a16="http://schemas.microsoft.com/office/drawing/2014/main" id="{B67DC5DB-D4D8-4383-B542-DCE360BF7B81}"/>
              </a:ext>
            </a:extLst>
          </p:cNvPr>
          <p:cNvPicPr>
            <a:picLocks noChangeAspect="1"/>
          </p:cNvPicPr>
          <p:nvPr/>
        </p:nvPicPr>
        <p:blipFill rotWithShape="1">
          <a:blip r:embed="rId2"/>
          <a:srcRect l="748" t="1526"/>
          <a:stretch/>
        </p:blipFill>
        <p:spPr>
          <a:xfrm>
            <a:off x="4257949" y="641683"/>
            <a:ext cx="7790902" cy="5462337"/>
          </a:xfrm>
          <a:prstGeom prst="rect">
            <a:avLst/>
          </a:prstGeom>
        </p:spPr>
      </p:pic>
      <p:cxnSp>
        <p:nvCxnSpPr>
          <p:cNvPr id="9" name="Conector recto de flecha 8">
            <a:extLst>
              <a:ext uri="{FF2B5EF4-FFF2-40B4-BE49-F238E27FC236}">
                <a16:creationId xmlns:a16="http://schemas.microsoft.com/office/drawing/2014/main" id="{8A0F91A6-CD43-42B6-A3BF-BFDAADAAB7FA}"/>
              </a:ext>
            </a:extLst>
          </p:cNvPr>
          <p:cNvCxnSpPr>
            <a:cxnSpLocks/>
          </p:cNvCxnSpPr>
          <p:nvPr/>
        </p:nvCxnSpPr>
        <p:spPr>
          <a:xfrm>
            <a:off x="3242209" y="4275221"/>
            <a:ext cx="1086853"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6D9DE0DE-8A2D-46D4-A97C-91A3D0E718EB}"/>
              </a:ext>
            </a:extLst>
          </p:cNvPr>
          <p:cNvSpPr txBox="1"/>
          <p:nvPr/>
        </p:nvSpPr>
        <p:spPr>
          <a:xfrm>
            <a:off x="1724352" y="3805353"/>
            <a:ext cx="2324675" cy="646331"/>
          </a:xfrm>
          <a:prstGeom prst="rect">
            <a:avLst/>
          </a:prstGeom>
          <a:noFill/>
        </p:spPr>
        <p:txBody>
          <a:bodyPr wrap="square" rtlCol="0">
            <a:spAutoFit/>
          </a:bodyPr>
          <a:lstStyle/>
          <a:p>
            <a:r>
              <a:rPr lang="es-MX" b="1" dirty="0">
                <a:solidFill>
                  <a:schemeClr val="accent5">
                    <a:lumMod val="75000"/>
                  </a:schemeClr>
                </a:solidFill>
              </a:rPr>
              <a:t>CLASIFICACIÓN EN </a:t>
            </a:r>
          </a:p>
          <a:p>
            <a:r>
              <a:rPr lang="es-MX" b="1" dirty="0">
                <a:solidFill>
                  <a:schemeClr val="accent5">
                    <a:lumMod val="75000"/>
                  </a:schemeClr>
                </a:solidFill>
              </a:rPr>
              <a:t>CUANTILES</a:t>
            </a:r>
          </a:p>
        </p:txBody>
      </p:sp>
    </p:spTree>
    <p:extLst>
      <p:ext uri="{BB962C8B-B14F-4D97-AF65-F5344CB8AC3E}">
        <p14:creationId xmlns:p14="http://schemas.microsoft.com/office/powerpoint/2010/main" val="3569032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61A592-C714-4F6D-B28F-EC66423323D2}"/>
              </a:ext>
            </a:extLst>
          </p:cNvPr>
          <p:cNvSpPr>
            <a:spLocks noGrp="1"/>
          </p:cNvSpPr>
          <p:nvPr>
            <p:ph type="title"/>
          </p:nvPr>
        </p:nvSpPr>
        <p:spPr/>
        <p:txBody>
          <a:bodyPr/>
          <a:lstStyle/>
          <a:p>
            <a:r>
              <a:rPr lang="es-MX" dirty="0"/>
              <a:t>USO DEL COLOR</a:t>
            </a:r>
          </a:p>
        </p:txBody>
      </p:sp>
      <p:sp>
        <p:nvSpPr>
          <p:cNvPr id="9" name="Marcador de número de diapositiva 8">
            <a:extLst>
              <a:ext uri="{FF2B5EF4-FFF2-40B4-BE49-F238E27FC236}">
                <a16:creationId xmlns:a16="http://schemas.microsoft.com/office/drawing/2014/main" id="{15E3A09E-CB74-4D98-9C48-A923F0411A6D}"/>
              </a:ext>
            </a:extLst>
          </p:cNvPr>
          <p:cNvSpPr>
            <a:spLocks noGrp="1"/>
          </p:cNvSpPr>
          <p:nvPr>
            <p:ph type="sldNum" sz="quarter" idx="12"/>
          </p:nvPr>
        </p:nvSpPr>
        <p:spPr/>
        <p:txBody>
          <a:bodyPr/>
          <a:lstStyle/>
          <a:p>
            <a:pPr rtl="0"/>
            <a:fld id="{A65A5C87-DF58-40C8-B092-1DE63DB4547E}" type="slidenum">
              <a:rPr lang="es-MX" noProof="0" smtClean="0"/>
              <a:t>11</a:t>
            </a:fld>
            <a:endParaRPr lang="es-MX" noProof="0"/>
          </a:p>
        </p:txBody>
      </p:sp>
      <p:sp>
        <p:nvSpPr>
          <p:cNvPr id="10" name="CuadroTexto 9">
            <a:extLst>
              <a:ext uri="{FF2B5EF4-FFF2-40B4-BE49-F238E27FC236}">
                <a16:creationId xmlns:a16="http://schemas.microsoft.com/office/drawing/2014/main" id="{5A1CFAFB-02F7-44AA-924B-CB9C174EE4B3}"/>
              </a:ext>
            </a:extLst>
          </p:cNvPr>
          <p:cNvSpPr txBox="1"/>
          <p:nvPr/>
        </p:nvSpPr>
        <p:spPr>
          <a:xfrm>
            <a:off x="514677" y="2521798"/>
            <a:ext cx="2499467" cy="369332"/>
          </a:xfrm>
          <a:prstGeom prst="rect">
            <a:avLst/>
          </a:prstGeom>
          <a:noFill/>
        </p:spPr>
        <p:txBody>
          <a:bodyPr wrap="none" rtlCol="0">
            <a:spAutoFit/>
          </a:bodyPr>
          <a:lstStyle/>
          <a:p>
            <a:r>
              <a:rPr lang="es-MX" b="1" dirty="0">
                <a:solidFill>
                  <a:schemeClr val="accent1"/>
                </a:solidFill>
              </a:rPr>
              <a:t>PALETA CUALITATIVA</a:t>
            </a:r>
          </a:p>
        </p:txBody>
      </p:sp>
      <p:sp>
        <p:nvSpPr>
          <p:cNvPr id="11" name="CuadroTexto 10">
            <a:extLst>
              <a:ext uri="{FF2B5EF4-FFF2-40B4-BE49-F238E27FC236}">
                <a16:creationId xmlns:a16="http://schemas.microsoft.com/office/drawing/2014/main" id="{3F200728-C2AE-4047-950F-9AB3C2987A85}"/>
              </a:ext>
            </a:extLst>
          </p:cNvPr>
          <p:cNvSpPr txBox="1"/>
          <p:nvPr/>
        </p:nvSpPr>
        <p:spPr>
          <a:xfrm>
            <a:off x="4447250" y="2521798"/>
            <a:ext cx="2459841" cy="369332"/>
          </a:xfrm>
          <a:prstGeom prst="rect">
            <a:avLst/>
          </a:prstGeom>
          <a:noFill/>
        </p:spPr>
        <p:txBody>
          <a:bodyPr wrap="none" rtlCol="0">
            <a:spAutoFit/>
          </a:bodyPr>
          <a:lstStyle/>
          <a:p>
            <a:r>
              <a:rPr lang="es-MX" b="1" dirty="0">
                <a:solidFill>
                  <a:schemeClr val="accent1"/>
                </a:solidFill>
              </a:rPr>
              <a:t>PALETA DIVERGENTE</a:t>
            </a:r>
          </a:p>
        </p:txBody>
      </p:sp>
      <p:sp>
        <p:nvSpPr>
          <p:cNvPr id="12" name="CuadroTexto 11">
            <a:extLst>
              <a:ext uri="{FF2B5EF4-FFF2-40B4-BE49-F238E27FC236}">
                <a16:creationId xmlns:a16="http://schemas.microsoft.com/office/drawing/2014/main" id="{91248B44-EDBB-451D-B540-BD3DA6C3199D}"/>
              </a:ext>
            </a:extLst>
          </p:cNvPr>
          <p:cNvSpPr txBox="1"/>
          <p:nvPr/>
        </p:nvSpPr>
        <p:spPr>
          <a:xfrm>
            <a:off x="8823862" y="2521798"/>
            <a:ext cx="2431628" cy="369332"/>
          </a:xfrm>
          <a:prstGeom prst="rect">
            <a:avLst/>
          </a:prstGeom>
          <a:noFill/>
        </p:spPr>
        <p:txBody>
          <a:bodyPr wrap="none" rtlCol="0">
            <a:spAutoFit/>
          </a:bodyPr>
          <a:lstStyle/>
          <a:p>
            <a:r>
              <a:rPr lang="es-MX" b="1" dirty="0">
                <a:solidFill>
                  <a:schemeClr val="accent1"/>
                </a:solidFill>
              </a:rPr>
              <a:t>PALETA SECUENCIAL</a:t>
            </a:r>
          </a:p>
        </p:txBody>
      </p:sp>
      <p:pic>
        <p:nvPicPr>
          <p:cNvPr id="1026" name="Picture 2" descr="Map showing a discrete and continuous colour scale.">
            <a:extLst>
              <a:ext uri="{FF2B5EF4-FFF2-40B4-BE49-F238E27FC236}">
                <a16:creationId xmlns:a16="http://schemas.microsoft.com/office/drawing/2014/main" id="{997EDAE9-D8F4-4273-9DFD-6D3D24B45D8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959"/>
          <a:stretch/>
        </p:blipFill>
        <p:spPr bwMode="auto">
          <a:xfrm>
            <a:off x="8540496" y="3030467"/>
            <a:ext cx="2998361" cy="283527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hoosing Color Palettes in Displayr | Displayr">
            <a:extLst>
              <a:ext uri="{FF2B5EF4-FFF2-40B4-BE49-F238E27FC236}">
                <a16:creationId xmlns:a16="http://schemas.microsoft.com/office/drawing/2014/main" id="{74322797-2552-43CD-87CB-8073FB98BD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3792" y="3072736"/>
            <a:ext cx="4911041" cy="2793008"/>
          </a:xfrm>
          <a:prstGeom prst="rect">
            <a:avLst/>
          </a:prstGeom>
          <a:noFill/>
          <a:extLst>
            <a:ext uri="{909E8E84-426E-40DD-AFC4-6F175D3DCCD1}">
              <a14:hiddenFill xmlns:a14="http://schemas.microsoft.com/office/drawing/2010/main">
                <a:solidFill>
                  <a:srgbClr val="FFFFFF"/>
                </a:solidFill>
              </a14:hiddenFill>
            </a:ext>
          </a:extLst>
        </p:spPr>
      </p:pic>
      <p:pic>
        <p:nvPicPr>
          <p:cNvPr id="14" name="Imagen 13">
            <a:extLst>
              <a:ext uri="{FF2B5EF4-FFF2-40B4-BE49-F238E27FC236}">
                <a16:creationId xmlns:a16="http://schemas.microsoft.com/office/drawing/2014/main" id="{DD9F04E8-1BFB-4438-9973-B9E7D428E15B}"/>
              </a:ext>
            </a:extLst>
          </p:cNvPr>
          <p:cNvPicPr>
            <a:picLocks noChangeAspect="1"/>
          </p:cNvPicPr>
          <p:nvPr/>
        </p:nvPicPr>
        <p:blipFill>
          <a:blip r:embed="rId4"/>
          <a:stretch>
            <a:fillRect/>
          </a:stretch>
        </p:blipFill>
        <p:spPr>
          <a:xfrm>
            <a:off x="314379" y="3072736"/>
            <a:ext cx="2560373" cy="2472197"/>
          </a:xfrm>
          <a:prstGeom prst="rect">
            <a:avLst/>
          </a:prstGeom>
        </p:spPr>
      </p:pic>
      <p:sp>
        <p:nvSpPr>
          <p:cNvPr id="15" name="CuadroTexto 14">
            <a:extLst>
              <a:ext uri="{FF2B5EF4-FFF2-40B4-BE49-F238E27FC236}">
                <a16:creationId xmlns:a16="http://schemas.microsoft.com/office/drawing/2014/main" id="{53F2E68C-2E7D-40D8-8966-1220A034D91C}"/>
              </a:ext>
            </a:extLst>
          </p:cNvPr>
          <p:cNvSpPr txBox="1"/>
          <p:nvPr/>
        </p:nvSpPr>
        <p:spPr>
          <a:xfrm>
            <a:off x="1059880" y="5544933"/>
            <a:ext cx="1912703" cy="369332"/>
          </a:xfrm>
          <a:prstGeom prst="rect">
            <a:avLst/>
          </a:prstGeom>
          <a:noFill/>
        </p:spPr>
        <p:txBody>
          <a:bodyPr wrap="none" rtlCol="0">
            <a:spAutoFit/>
          </a:bodyPr>
          <a:lstStyle/>
          <a:p>
            <a:r>
              <a:rPr lang="es-MX" dirty="0">
                <a:latin typeface="Segoe UI Light" panose="020B0502040204020203" pitchFamily="34" charset="0"/>
                <a:cs typeface="Segoe UI Light" panose="020B0502040204020203" pitchFamily="34" charset="0"/>
              </a:rPr>
              <a:t>Regiones CPCEM</a:t>
            </a:r>
          </a:p>
        </p:txBody>
      </p:sp>
    </p:spTree>
    <p:extLst>
      <p:ext uri="{BB962C8B-B14F-4D97-AF65-F5344CB8AC3E}">
        <p14:creationId xmlns:p14="http://schemas.microsoft.com/office/powerpoint/2010/main" val="3886586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noAutofit/>
          </a:bodyPr>
          <a:lstStyle/>
          <a:p>
            <a:pPr rtl="0"/>
            <a:r>
              <a:rPr lang="es-MX" sz="3600" b="1" dirty="0"/>
              <a:t>EL MARCOGEOESTADÍSTICO DE INEGI (MG)</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algn="just" rtl="0"/>
            <a:r>
              <a:rPr lang="es-MX" b="0" i="0" dirty="0">
                <a:solidFill>
                  <a:srgbClr val="333333"/>
                </a:solidFill>
                <a:effectLst/>
              </a:rPr>
              <a:t>El Marco Geoestadístico (MG) es un producto de INEGI que integra información vectorial, tablas de atributos y catálogos. Muestra la división geoestadística del territorio nacional en sucesivos niveles de desagregación. El MG contiene además la cobertura de todas las localidades del territorio nacional, de manera que a cada una de las viviendas le corresponde una secuencia de claves de identificación geográfica que está dada por los sucesivos niveles de desagregación en los que se divide el territorio nacional.</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12</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713871" y="6127185"/>
            <a:ext cx="3287823"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https://www.inegi.org.mx/temas/mg/#Descargas</a:t>
            </a:r>
          </a:p>
        </p:txBody>
      </p:sp>
      <p:pic>
        <p:nvPicPr>
          <p:cNvPr id="13" name="Imagen 12">
            <a:extLst>
              <a:ext uri="{FF2B5EF4-FFF2-40B4-BE49-F238E27FC236}">
                <a16:creationId xmlns:a16="http://schemas.microsoft.com/office/drawing/2014/main" id="{21AF511D-67D4-4025-B35B-B77D6C965CE5}"/>
              </a:ext>
            </a:extLst>
          </p:cNvPr>
          <p:cNvPicPr>
            <a:picLocks noChangeAspect="1"/>
          </p:cNvPicPr>
          <p:nvPr/>
        </p:nvPicPr>
        <p:blipFill>
          <a:blip r:embed="rId4"/>
          <a:stretch>
            <a:fillRect/>
          </a:stretch>
        </p:blipFill>
        <p:spPr>
          <a:xfrm>
            <a:off x="7143352" y="2783305"/>
            <a:ext cx="4969939" cy="3083333"/>
          </a:xfrm>
          <a:prstGeom prst="rect">
            <a:avLst/>
          </a:prstGeom>
        </p:spPr>
      </p:pic>
      <p:pic>
        <p:nvPicPr>
          <p:cNvPr id="15362" name="Picture 2" descr="INEGI">
            <a:extLst>
              <a:ext uri="{FF2B5EF4-FFF2-40B4-BE49-F238E27FC236}">
                <a16:creationId xmlns:a16="http://schemas.microsoft.com/office/drawing/2014/main" id="{29D9D09F-3471-434A-976D-B7A2EFDEB7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35516" y="274629"/>
            <a:ext cx="4319941" cy="2402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5852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3661D580-E6A3-4F2C-8516-9A9CFD1024A5}"/>
              </a:ext>
            </a:extLst>
          </p:cNvPr>
          <p:cNvSpPr/>
          <p:nvPr/>
        </p:nvSpPr>
        <p:spPr>
          <a:xfrm>
            <a:off x="7642915" y="1501102"/>
            <a:ext cx="4136572" cy="2664823"/>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s-MX"/>
          </a:p>
        </p:txBody>
      </p:sp>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LOS SHAPEFILES</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algn="just" rtl="0"/>
            <a:r>
              <a:rPr lang="es-MX" dirty="0"/>
              <a:t>Un </a:t>
            </a:r>
            <a:r>
              <a:rPr lang="es-MX" dirty="0" err="1"/>
              <a:t>shapefile</a:t>
            </a:r>
            <a:r>
              <a:rPr lang="es-MX" dirty="0"/>
              <a:t> es un formato vectorial de almacenamiento digital donde se guarda la localización de los elementos geográficos y los atributos asociados a ellos. Es un formato </a:t>
            </a:r>
            <a:r>
              <a:rPr lang="es-MX" dirty="0" err="1"/>
              <a:t>multiarchivo</a:t>
            </a:r>
            <a:r>
              <a:rPr lang="es-MX" dirty="0"/>
              <a:t>,. El número mínimo requerido es de tres y tienen las extensiones siguientes:</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13</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713871" y="6127185"/>
            <a:ext cx="4214744"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https://acolita.com/mapas-coropletas-guia-clasificacion-datos/</a:t>
            </a:r>
          </a:p>
        </p:txBody>
      </p:sp>
      <p:sp>
        <p:nvSpPr>
          <p:cNvPr id="15" name="CuadroTexto 14">
            <a:extLst>
              <a:ext uri="{FF2B5EF4-FFF2-40B4-BE49-F238E27FC236}">
                <a16:creationId xmlns:a16="http://schemas.microsoft.com/office/drawing/2014/main" id="{7F1DF248-FEA6-4AC0-B4E6-9AA24DC443B2}"/>
              </a:ext>
            </a:extLst>
          </p:cNvPr>
          <p:cNvSpPr txBox="1"/>
          <p:nvPr/>
        </p:nvSpPr>
        <p:spPr>
          <a:xfrm>
            <a:off x="7710522" y="1587317"/>
            <a:ext cx="4002507" cy="646331"/>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shp</a:t>
            </a:r>
            <a:r>
              <a:rPr lang="es-MX" dirty="0">
                <a:solidFill>
                  <a:schemeClr val="accent2">
                    <a:lumMod val="50000"/>
                  </a:schemeClr>
                </a:solidFill>
                <a:latin typeface="+mj-lt"/>
              </a:rPr>
              <a:t> </a:t>
            </a:r>
            <a:r>
              <a:rPr lang="es-MX" dirty="0">
                <a:solidFill>
                  <a:schemeClr val="accent2">
                    <a:lumMod val="50000"/>
                  </a:schemeClr>
                </a:solidFill>
              </a:rPr>
              <a:t>es el archivo que almacena las entidades geométricas de los objetos.</a:t>
            </a:r>
            <a:endParaRPr lang="es-MX" dirty="0">
              <a:ln>
                <a:solidFill>
                  <a:schemeClr val="tx1"/>
                </a:solidFill>
              </a:ln>
              <a:solidFill>
                <a:schemeClr val="accent2">
                  <a:lumMod val="50000"/>
                </a:schemeClr>
              </a:solidFill>
              <a:latin typeface="+mj-lt"/>
            </a:endParaRPr>
          </a:p>
        </p:txBody>
      </p:sp>
      <p:sp>
        <p:nvSpPr>
          <p:cNvPr id="9" name="CuadroTexto 8">
            <a:extLst>
              <a:ext uri="{FF2B5EF4-FFF2-40B4-BE49-F238E27FC236}">
                <a16:creationId xmlns:a16="http://schemas.microsoft.com/office/drawing/2014/main" id="{1B9A90EE-D4C3-478C-A0FB-76745FC7EABA}"/>
              </a:ext>
            </a:extLst>
          </p:cNvPr>
          <p:cNvSpPr txBox="1"/>
          <p:nvPr/>
        </p:nvSpPr>
        <p:spPr>
          <a:xfrm>
            <a:off x="7710522" y="2381324"/>
            <a:ext cx="4002507" cy="646331"/>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shx</a:t>
            </a:r>
            <a:r>
              <a:rPr lang="es-MX" dirty="0">
                <a:solidFill>
                  <a:schemeClr val="accent2">
                    <a:lumMod val="50000"/>
                  </a:schemeClr>
                </a:solidFill>
                <a:latin typeface="+mj-lt"/>
              </a:rPr>
              <a:t> </a:t>
            </a:r>
            <a:r>
              <a:rPr lang="es-MX" dirty="0">
                <a:solidFill>
                  <a:schemeClr val="accent2">
                    <a:lumMod val="50000"/>
                  </a:schemeClr>
                </a:solidFill>
              </a:rPr>
              <a:t>es el archivo que almacena el índice de las entidades geométricas.</a:t>
            </a:r>
            <a:endParaRPr lang="es-MX" dirty="0">
              <a:ln>
                <a:solidFill>
                  <a:schemeClr val="tx1"/>
                </a:solidFill>
              </a:ln>
              <a:solidFill>
                <a:schemeClr val="accent2">
                  <a:lumMod val="50000"/>
                </a:schemeClr>
              </a:solidFill>
              <a:latin typeface="+mj-lt"/>
            </a:endParaRPr>
          </a:p>
        </p:txBody>
      </p:sp>
      <p:sp>
        <p:nvSpPr>
          <p:cNvPr id="10" name="CuadroTexto 9">
            <a:extLst>
              <a:ext uri="{FF2B5EF4-FFF2-40B4-BE49-F238E27FC236}">
                <a16:creationId xmlns:a16="http://schemas.microsoft.com/office/drawing/2014/main" id="{58926758-98B9-4FEC-A2FB-654F51949DD4}"/>
              </a:ext>
            </a:extLst>
          </p:cNvPr>
          <p:cNvSpPr txBox="1"/>
          <p:nvPr/>
        </p:nvSpPr>
        <p:spPr>
          <a:xfrm>
            <a:off x="7710522" y="3175331"/>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dbf</a:t>
            </a:r>
            <a:r>
              <a:rPr lang="es-MX" dirty="0">
                <a:solidFill>
                  <a:schemeClr val="accent2">
                    <a:lumMod val="50000"/>
                  </a:schemeClr>
                </a:solidFill>
                <a:latin typeface="+mj-lt"/>
              </a:rPr>
              <a:t> </a:t>
            </a:r>
            <a:r>
              <a:rPr lang="es-MX" dirty="0">
                <a:solidFill>
                  <a:schemeClr val="accent2">
                    <a:lumMod val="50000"/>
                  </a:schemeClr>
                </a:solidFill>
              </a:rPr>
              <a:t>es la base de datos, donde se almacena la información de los atributos de los objetos.</a:t>
            </a:r>
            <a:endParaRPr lang="es-MX" dirty="0">
              <a:ln>
                <a:solidFill>
                  <a:schemeClr val="tx1"/>
                </a:solidFill>
              </a:ln>
              <a:solidFill>
                <a:schemeClr val="accent2">
                  <a:lumMod val="50000"/>
                </a:schemeClr>
              </a:solidFill>
              <a:latin typeface="+mj-lt"/>
            </a:endParaRPr>
          </a:p>
        </p:txBody>
      </p:sp>
      <p:sp>
        <p:nvSpPr>
          <p:cNvPr id="11" name="CuadroTexto 10">
            <a:extLst>
              <a:ext uri="{FF2B5EF4-FFF2-40B4-BE49-F238E27FC236}">
                <a16:creationId xmlns:a16="http://schemas.microsoft.com/office/drawing/2014/main" id="{D69F8342-F537-40F8-BB79-C8395194F087}"/>
              </a:ext>
            </a:extLst>
          </p:cNvPr>
          <p:cNvSpPr txBox="1"/>
          <p:nvPr/>
        </p:nvSpPr>
        <p:spPr>
          <a:xfrm>
            <a:off x="7710522" y="4246337"/>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prj</a:t>
            </a:r>
            <a:r>
              <a:rPr lang="es-MX" dirty="0">
                <a:solidFill>
                  <a:schemeClr val="accent2">
                    <a:lumMod val="50000"/>
                  </a:schemeClr>
                </a:solidFill>
                <a:latin typeface="+mj-lt"/>
              </a:rPr>
              <a:t> </a:t>
            </a:r>
            <a:r>
              <a:rPr lang="es-MX" dirty="0">
                <a:solidFill>
                  <a:schemeClr val="accent2">
                    <a:lumMod val="50000"/>
                  </a:schemeClr>
                </a:solidFill>
              </a:rPr>
              <a:t>Es el archivo que guarda la información referida al sistema de coordenadas en formato WKT.</a:t>
            </a:r>
            <a:endParaRPr lang="es-MX" dirty="0">
              <a:ln>
                <a:solidFill>
                  <a:schemeClr val="tx1"/>
                </a:solidFill>
              </a:ln>
              <a:solidFill>
                <a:schemeClr val="accent2">
                  <a:lumMod val="50000"/>
                </a:schemeClr>
              </a:solidFill>
              <a:latin typeface="+mj-lt"/>
            </a:endParaRPr>
          </a:p>
        </p:txBody>
      </p:sp>
      <p:sp>
        <p:nvSpPr>
          <p:cNvPr id="12" name="CuadroTexto 11">
            <a:extLst>
              <a:ext uri="{FF2B5EF4-FFF2-40B4-BE49-F238E27FC236}">
                <a16:creationId xmlns:a16="http://schemas.microsoft.com/office/drawing/2014/main" id="{2C153452-7DE2-4E59-A37F-16BE56E05BDD}"/>
              </a:ext>
            </a:extLst>
          </p:cNvPr>
          <p:cNvSpPr txBox="1"/>
          <p:nvPr/>
        </p:nvSpPr>
        <p:spPr>
          <a:xfrm>
            <a:off x="7710522" y="5317343"/>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cpg</a:t>
            </a:r>
            <a:r>
              <a:rPr lang="es-MX" dirty="0">
                <a:solidFill>
                  <a:schemeClr val="accent2">
                    <a:lumMod val="50000"/>
                  </a:schemeClr>
                </a:solidFill>
                <a:latin typeface="+mj-lt"/>
              </a:rPr>
              <a:t> </a:t>
            </a:r>
            <a:r>
              <a:rPr lang="es-MX" dirty="0">
                <a:solidFill>
                  <a:schemeClr val="accent2">
                    <a:lumMod val="50000"/>
                  </a:schemeClr>
                </a:solidFill>
              </a:rPr>
              <a:t>describe un conjunto de caracteres para mostrar texto en </a:t>
            </a:r>
            <a:r>
              <a:rPr lang="es-MX" dirty="0" err="1">
                <a:solidFill>
                  <a:schemeClr val="accent2">
                    <a:lumMod val="50000"/>
                  </a:schemeClr>
                </a:solidFill>
              </a:rPr>
              <a:t>shapefile</a:t>
            </a:r>
            <a:r>
              <a:rPr lang="es-MX" dirty="0">
                <a:solidFill>
                  <a:schemeClr val="accent2">
                    <a:lumMod val="50000"/>
                  </a:schemeClr>
                </a:solidFill>
              </a:rPr>
              <a:t>.</a:t>
            </a:r>
            <a:endParaRPr lang="es-MX" dirty="0">
              <a:ln>
                <a:solidFill>
                  <a:schemeClr val="tx1"/>
                </a:solidFill>
              </a:ln>
              <a:solidFill>
                <a:schemeClr val="accent2">
                  <a:lumMod val="50000"/>
                </a:schemeClr>
              </a:solidFill>
              <a:latin typeface="+mj-lt"/>
            </a:endParaRPr>
          </a:p>
        </p:txBody>
      </p:sp>
      <p:sp>
        <p:nvSpPr>
          <p:cNvPr id="7" name="CuadroTexto 6">
            <a:extLst>
              <a:ext uri="{FF2B5EF4-FFF2-40B4-BE49-F238E27FC236}">
                <a16:creationId xmlns:a16="http://schemas.microsoft.com/office/drawing/2014/main" id="{7FD7B2B3-433A-4625-AEC8-9D21A0914D34}"/>
              </a:ext>
            </a:extLst>
          </p:cNvPr>
          <p:cNvSpPr txBox="1"/>
          <p:nvPr/>
        </p:nvSpPr>
        <p:spPr>
          <a:xfrm>
            <a:off x="7602803" y="1113482"/>
            <a:ext cx="4216795" cy="369332"/>
          </a:xfrm>
          <a:prstGeom prst="rect">
            <a:avLst/>
          </a:prstGeom>
          <a:noFill/>
        </p:spPr>
        <p:txBody>
          <a:bodyPr wrap="none" rtlCol="0">
            <a:spAutoFit/>
          </a:bodyPr>
          <a:lstStyle/>
          <a:p>
            <a:r>
              <a:rPr lang="es-MX" b="1" dirty="0">
                <a:solidFill>
                  <a:schemeClr val="accent2">
                    <a:lumMod val="75000"/>
                  </a:schemeClr>
                </a:solidFill>
              </a:rPr>
              <a:t>ARCHIVOS MARCO GEOESTADÍSTICO</a:t>
            </a:r>
          </a:p>
        </p:txBody>
      </p:sp>
    </p:spTree>
    <p:extLst>
      <p:ext uri="{BB962C8B-B14F-4D97-AF65-F5344CB8AC3E}">
        <p14:creationId xmlns:p14="http://schemas.microsoft.com/office/powerpoint/2010/main" val="32691216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noAutofit/>
          </a:bodyPr>
          <a:lstStyle/>
          <a:p>
            <a:pPr rtl="0"/>
            <a:r>
              <a:rPr lang="es-MX" sz="3600" b="1" dirty="0"/>
              <a:t>EL MARCOGEOESTADÍSTICO DE INEGI (MG)</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algn="just" rtl="0"/>
            <a:r>
              <a:rPr lang="es-MX" b="0" i="0" dirty="0">
                <a:solidFill>
                  <a:srgbClr val="333333"/>
                </a:solidFill>
                <a:effectLst/>
              </a:rPr>
              <a:t>El Marco Geoestadístico (MG) es un producto de INEGI que integra información vectorial, tablas de atributos y catálogos. Muestra la división geoestadística del territorio nacional en sucesivos niveles de desagregación. El MG contiene además la cobertura de todas las localidades del territorio nacional, de manera que a cada una de las viviendas le corresponde una secuencia de claves de identificación geográfica que está dada por los sucesivos niveles de desagregación en los que se divide el territorio nacional.</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14</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713871" y="6127185"/>
            <a:ext cx="3287823"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https://www.inegi.org.mx/temas/mg/#Descargas</a:t>
            </a:r>
          </a:p>
        </p:txBody>
      </p:sp>
      <p:pic>
        <p:nvPicPr>
          <p:cNvPr id="13" name="Imagen 12">
            <a:extLst>
              <a:ext uri="{FF2B5EF4-FFF2-40B4-BE49-F238E27FC236}">
                <a16:creationId xmlns:a16="http://schemas.microsoft.com/office/drawing/2014/main" id="{21AF511D-67D4-4025-B35B-B77D6C965CE5}"/>
              </a:ext>
            </a:extLst>
          </p:cNvPr>
          <p:cNvPicPr>
            <a:picLocks noChangeAspect="1"/>
          </p:cNvPicPr>
          <p:nvPr/>
        </p:nvPicPr>
        <p:blipFill>
          <a:blip r:embed="rId4"/>
          <a:stretch>
            <a:fillRect/>
          </a:stretch>
        </p:blipFill>
        <p:spPr>
          <a:xfrm>
            <a:off x="7143352" y="2783305"/>
            <a:ext cx="4969939" cy="3083333"/>
          </a:xfrm>
          <a:prstGeom prst="rect">
            <a:avLst/>
          </a:prstGeom>
        </p:spPr>
      </p:pic>
      <p:pic>
        <p:nvPicPr>
          <p:cNvPr id="15362" name="Picture 2" descr="INEGI">
            <a:extLst>
              <a:ext uri="{FF2B5EF4-FFF2-40B4-BE49-F238E27FC236}">
                <a16:creationId xmlns:a16="http://schemas.microsoft.com/office/drawing/2014/main" id="{29D9D09F-3471-434A-976D-B7A2EFDEB7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35516" y="274629"/>
            <a:ext cx="4319941" cy="2402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7137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3661D580-E6A3-4F2C-8516-9A9CFD1024A5}"/>
              </a:ext>
            </a:extLst>
          </p:cNvPr>
          <p:cNvSpPr/>
          <p:nvPr/>
        </p:nvSpPr>
        <p:spPr>
          <a:xfrm>
            <a:off x="7642915" y="1501102"/>
            <a:ext cx="4136572" cy="2664823"/>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s-MX"/>
          </a:p>
        </p:txBody>
      </p:sp>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LOS SHAPEFILES</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algn="just" rtl="0"/>
            <a:r>
              <a:rPr lang="es-MX" dirty="0"/>
              <a:t>Un </a:t>
            </a:r>
            <a:r>
              <a:rPr lang="es-MX" dirty="0" err="1"/>
              <a:t>shapefile</a:t>
            </a:r>
            <a:r>
              <a:rPr lang="es-MX" dirty="0"/>
              <a:t> es un formato vectorial de almacenamiento digital donde se guarda la localización de los elementos geográficos y los atributos asociados a ellos. Es un formato </a:t>
            </a:r>
            <a:r>
              <a:rPr lang="es-MX" dirty="0" err="1"/>
              <a:t>multiarchivo</a:t>
            </a:r>
            <a:r>
              <a:rPr lang="es-MX" dirty="0"/>
              <a:t>,. El número mínimo requerido es de tres y tienen las extensiones siguientes:</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15</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713871" y="6127185"/>
            <a:ext cx="4214744"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https://acolita.com/mapas-coropletas-guia-clasificacion-datos/</a:t>
            </a:r>
          </a:p>
        </p:txBody>
      </p:sp>
      <p:sp>
        <p:nvSpPr>
          <p:cNvPr id="15" name="CuadroTexto 14">
            <a:extLst>
              <a:ext uri="{FF2B5EF4-FFF2-40B4-BE49-F238E27FC236}">
                <a16:creationId xmlns:a16="http://schemas.microsoft.com/office/drawing/2014/main" id="{7F1DF248-FEA6-4AC0-B4E6-9AA24DC443B2}"/>
              </a:ext>
            </a:extLst>
          </p:cNvPr>
          <p:cNvSpPr txBox="1"/>
          <p:nvPr/>
        </p:nvSpPr>
        <p:spPr>
          <a:xfrm>
            <a:off x="7710522" y="1587317"/>
            <a:ext cx="4002507" cy="646331"/>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shp</a:t>
            </a:r>
            <a:r>
              <a:rPr lang="es-MX" dirty="0">
                <a:solidFill>
                  <a:schemeClr val="accent2">
                    <a:lumMod val="50000"/>
                  </a:schemeClr>
                </a:solidFill>
                <a:latin typeface="+mj-lt"/>
              </a:rPr>
              <a:t> </a:t>
            </a:r>
            <a:r>
              <a:rPr lang="es-MX" dirty="0">
                <a:solidFill>
                  <a:schemeClr val="accent2">
                    <a:lumMod val="50000"/>
                  </a:schemeClr>
                </a:solidFill>
              </a:rPr>
              <a:t>es el archivo que almacena las entidades geométricas de los objetos.</a:t>
            </a:r>
            <a:endParaRPr lang="es-MX" dirty="0">
              <a:ln>
                <a:solidFill>
                  <a:schemeClr val="tx1"/>
                </a:solidFill>
              </a:ln>
              <a:solidFill>
                <a:schemeClr val="accent2">
                  <a:lumMod val="50000"/>
                </a:schemeClr>
              </a:solidFill>
              <a:latin typeface="+mj-lt"/>
            </a:endParaRPr>
          </a:p>
        </p:txBody>
      </p:sp>
      <p:sp>
        <p:nvSpPr>
          <p:cNvPr id="9" name="CuadroTexto 8">
            <a:extLst>
              <a:ext uri="{FF2B5EF4-FFF2-40B4-BE49-F238E27FC236}">
                <a16:creationId xmlns:a16="http://schemas.microsoft.com/office/drawing/2014/main" id="{1B9A90EE-D4C3-478C-A0FB-76745FC7EABA}"/>
              </a:ext>
            </a:extLst>
          </p:cNvPr>
          <p:cNvSpPr txBox="1"/>
          <p:nvPr/>
        </p:nvSpPr>
        <p:spPr>
          <a:xfrm>
            <a:off x="7710522" y="2381324"/>
            <a:ext cx="4002507" cy="646331"/>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shx</a:t>
            </a:r>
            <a:r>
              <a:rPr lang="es-MX" dirty="0">
                <a:solidFill>
                  <a:schemeClr val="accent2">
                    <a:lumMod val="50000"/>
                  </a:schemeClr>
                </a:solidFill>
                <a:latin typeface="+mj-lt"/>
              </a:rPr>
              <a:t> </a:t>
            </a:r>
            <a:r>
              <a:rPr lang="es-MX" dirty="0">
                <a:solidFill>
                  <a:schemeClr val="accent2">
                    <a:lumMod val="50000"/>
                  </a:schemeClr>
                </a:solidFill>
              </a:rPr>
              <a:t>es el archivo que almacena el índice de las entidades geométricas.</a:t>
            </a:r>
            <a:endParaRPr lang="es-MX" dirty="0">
              <a:ln>
                <a:solidFill>
                  <a:schemeClr val="tx1"/>
                </a:solidFill>
              </a:ln>
              <a:solidFill>
                <a:schemeClr val="accent2">
                  <a:lumMod val="50000"/>
                </a:schemeClr>
              </a:solidFill>
              <a:latin typeface="+mj-lt"/>
            </a:endParaRPr>
          </a:p>
        </p:txBody>
      </p:sp>
      <p:sp>
        <p:nvSpPr>
          <p:cNvPr id="10" name="CuadroTexto 9">
            <a:extLst>
              <a:ext uri="{FF2B5EF4-FFF2-40B4-BE49-F238E27FC236}">
                <a16:creationId xmlns:a16="http://schemas.microsoft.com/office/drawing/2014/main" id="{58926758-98B9-4FEC-A2FB-654F51949DD4}"/>
              </a:ext>
            </a:extLst>
          </p:cNvPr>
          <p:cNvSpPr txBox="1"/>
          <p:nvPr/>
        </p:nvSpPr>
        <p:spPr>
          <a:xfrm>
            <a:off x="7710522" y="3175331"/>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dbf</a:t>
            </a:r>
            <a:r>
              <a:rPr lang="es-MX" dirty="0">
                <a:solidFill>
                  <a:schemeClr val="accent2">
                    <a:lumMod val="50000"/>
                  </a:schemeClr>
                </a:solidFill>
                <a:latin typeface="+mj-lt"/>
              </a:rPr>
              <a:t> </a:t>
            </a:r>
            <a:r>
              <a:rPr lang="es-MX" dirty="0">
                <a:solidFill>
                  <a:schemeClr val="accent2">
                    <a:lumMod val="50000"/>
                  </a:schemeClr>
                </a:solidFill>
              </a:rPr>
              <a:t>es la base de datos, donde se almacena la información de los atributos de los objetos.</a:t>
            </a:r>
            <a:endParaRPr lang="es-MX" dirty="0">
              <a:ln>
                <a:solidFill>
                  <a:schemeClr val="tx1"/>
                </a:solidFill>
              </a:ln>
              <a:solidFill>
                <a:schemeClr val="accent2">
                  <a:lumMod val="50000"/>
                </a:schemeClr>
              </a:solidFill>
              <a:latin typeface="+mj-lt"/>
            </a:endParaRPr>
          </a:p>
        </p:txBody>
      </p:sp>
      <p:sp>
        <p:nvSpPr>
          <p:cNvPr id="11" name="CuadroTexto 10">
            <a:extLst>
              <a:ext uri="{FF2B5EF4-FFF2-40B4-BE49-F238E27FC236}">
                <a16:creationId xmlns:a16="http://schemas.microsoft.com/office/drawing/2014/main" id="{D69F8342-F537-40F8-BB79-C8395194F087}"/>
              </a:ext>
            </a:extLst>
          </p:cNvPr>
          <p:cNvSpPr txBox="1"/>
          <p:nvPr/>
        </p:nvSpPr>
        <p:spPr>
          <a:xfrm>
            <a:off x="7710522" y="4246337"/>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prj</a:t>
            </a:r>
            <a:r>
              <a:rPr lang="es-MX" dirty="0">
                <a:solidFill>
                  <a:schemeClr val="accent2">
                    <a:lumMod val="50000"/>
                  </a:schemeClr>
                </a:solidFill>
                <a:latin typeface="+mj-lt"/>
              </a:rPr>
              <a:t> </a:t>
            </a:r>
            <a:r>
              <a:rPr lang="es-MX" dirty="0">
                <a:solidFill>
                  <a:schemeClr val="accent2">
                    <a:lumMod val="50000"/>
                  </a:schemeClr>
                </a:solidFill>
              </a:rPr>
              <a:t>Es el archivo que guarda la información referida al sistema de coordenadas en formato WKT.</a:t>
            </a:r>
            <a:endParaRPr lang="es-MX" dirty="0">
              <a:ln>
                <a:solidFill>
                  <a:schemeClr val="tx1"/>
                </a:solidFill>
              </a:ln>
              <a:solidFill>
                <a:schemeClr val="accent2">
                  <a:lumMod val="50000"/>
                </a:schemeClr>
              </a:solidFill>
              <a:latin typeface="+mj-lt"/>
            </a:endParaRPr>
          </a:p>
        </p:txBody>
      </p:sp>
      <p:sp>
        <p:nvSpPr>
          <p:cNvPr id="12" name="CuadroTexto 11">
            <a:extLst>
              <a:ext uri="{FF2B5EF4-FFF2-40B4-BE49-F238E27FC236}">
                <a16:creationId xmlns:a16="http://schemas.microsoft.com/office/drawing/2014/main" id="{2C153452-7DE2-4E59-A37F-16BE56E05BDD}"/>
              </a:ext>
            </a:extLst>
          </p:cNvPr>
          <p:cNvSpPr txBox="1"/>
          <p:nvPr/>
        </p:nvSpPr>
        <p:spPr>
          <a:xfrm>
            <a:off x="7710522" y="5317343"/>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cpg</a:t>
            </a:r>
            <a:r>
              <a:rPr lang="es-MX" dirty="0">
                <a:solidFill>
                  <a:schemeClr val="accent2">
                    <a:lumMod val="50000"/>
                  </a:schemeClr>
                </a:solidFill>
                <a:latin typeface="+mj-lt"/>
              </a:rPr>
              <a:t> </a:t>
            </a:r>
            <a:r>
              <a:rPr lang="es-MX" dirty="0">
                <a:solidFill>
                  <a:schemeClr val="accent2">
                    <a:lumMod val="50000"/>
                  </a:schemeClr>
                </a:solidFill>
              </a:rPr>
              <a:t>describe un conjunto de caracteres para mostrar texto en </a:t>
            </a:r>
            <a:r>
              <a:rPr lang="es-MX" dirty="0" err="1">
                <a:solidFill>
                  <a:schemeClr val="accent2">
                    <a:lumMod val="50000"/>
                  </a:schemeClr>
                </a:solidFill>
              </a:rPr>
              <a:t>shapefile</a:t>
            </a:r>
            <a:r>
              <a:rPr lang="es-MX" dirty="0">
                <a:solidFill>
                  <a:schemeClr val="accent2">
                    <a:lumMod val="50000"/>
                  </a:schemeClr>
                </a:solidFill>
              </a:rPr>
              <a:t>.</a:t>
            </a:r>
            <a:endParaRPr lang="es-MX" dirty="0">
              <a:ln>
                <a:solidFill>
                  <a:schemeClr val="tx1"/>
                </a:solidFill>
              </a:ln>
              <a:solidFill>
                <a:schemeClr val="accent2">
                  <a:lumMod val="50000"/>
                </a:schemeClr>
              </a:solidFill>
              <a:latin typeface="+mj-lt"/>
            </a:endParaRPr>
          </a:p>
        </p:txBody>
      </p:sp>
      <p:sp>
        <p:nvSpPr>
          <p:cNvPr id="7" name="CuadroTexto 6">
            <a:extLst>
              <a:ext uri="{FF2B5EF4-FFF2-40B4-BE49-F238E27FC236}">
                <a16:creationId xmlns:a16="http://schemas.microsoft.com/office/drawing/2014/main" id="{7FD7B2B3-433A-4625-AEC8-9D21A0914D34}"/>
              </a:ext>
            </a:extLst>
          </p:cNvPr>
          <p:cNvSpPr txBox="1"/>
          <p:nvPr/>
        </p:nvSpPr>
        <p:spPr>
          <a:xfrm>
            <a:off x="7602803" y="1113482"/>
            <a:ext cx="4216795" cy="369332"/>
          </a:xfrm>
          <a:prstGeom prst="rect">
            <a:avLst/>
          </a:prstGeom>
          <a:noFill/>
        </p:spPr>
        <p:txBody>
          <a:bodyPr wrap="none" rtlCol="0">
            <a:spAutoFit/>
          </a:bodyPr>
          <a:lstStyle/>
          <a:p>
            <a:r>
              <a:rPr lang="es-MX" b="1" dirty="0">
                <a:solidFill>
                  <a:schemeClr val="accent2">
                    <a:lumMod val="75000"/>
                  </a:schemeClr>
                </a:solidFill>
              </a:rPr>
              <a:t>ARCHIVOS MARCO GEOESTADÍSTICO</a:t>
            </a:r>
          </a:p>
        </p:txBody>
      </p:sp>
    </p:spTree>
    <p:extLst>
      <p:ext uri="{BB962C8B-B14F-4D97-AF65-F5344CB8AC3E}">
        <p14:creationId xmlns:p14="http://schemas.microsoft.com/office/powerpoint/2010/main" val="32471287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E209E4-B947-4446-AD42-C1B3A0C1F583}"/>
              </a:ext>
            </a:extLst>
          </p:cNvPr>
          <p:cNvSpPr>
            <a:spLocks noGrp="1"/>
          </p:cNvSpPr>
          <p:nvPr>
            <p:ph type="title"/>
          </p:nvPr>
        </p:nvSpPr>
        <p:spPr/>
        <p:txBody>
          <a:bodyPr rtlCol="0"/>
          <a:lstStyle/>
          <a:p>
            <a:pPr rtl="0"/>
            <a:r>
              <a:rPr lang="es-MX" dirty="0"/>
              <a:t>CLAVE GEOESTADÍSTICA (CVEGEO)</a:t>
            </a:r>
          </a:p>
        </p:txBody>
      </p:sp>
      <p:sp>
        <p:nvSpPr>
          <p:cNvPr id="10" name="Marcador de posición de número de diapositiva 5">
            <a:extLst>
              <a:ext uri="{FF2B5EF4-FFF2-40B4-BE49-F238E27FC236}">
                <a16:creationId xmlns:a16="http://schemas.microsoft.com/office/drawing/2014/main" id="{4E797B30-1740-4A68-A40B-1D255EBC2F17}"/>
              </a:ext>
            </a:extLst>
          </p:cNvPr>
          <p:cNvSpPr>
            <a:spLocks noGrp="1"/>
          </p:cNvSpPr>
          <p:nvPr>
            <p:ph type="sldNum" sz="quarter" idx="12"/>
          </p:nvPr>
        </p:nvSpPr>
        <p:spPr/>
        <p:txBody>
          <a:bodyPr rtlCol="0"/>
          <a:lstStyle/>
          <a:p>
            <a:pPr rtl="0"/>
            <a:fld id="{A65A5C87-DF58-40C8-B092-1DE63DB4547E}" type="slidenum">
              <a:rPr lang="es-MX" smtClean="0"/>
              <a:pPr rtl="0"/>
              <a:t>16</a:t>
            </a:fld>
            <a:endParaRPr lang="es-MX" dirty="0"/>
          </a:p>
        </p:txBody>
      </p:sp>
      <p:pic>
        <p:nvPicPr>
          <p:cNvPr id="3" name="Imagen 2">
            <a:extLst>
              <a:ext uri="{FF2B5EF4-FFF2-40B4-BE49-F238E27FC236}">
                <a16:creationId xmlns:a16="http://schemas.microsoft.com/office/drawing/2014/main" id="{22AE7683-51FD-4BA1-87F1-8C9E3B2BDD56}"/>
              </a:ext>
            </a:extLst>
          </p:cNvPr>
          <p:cNvPicPr>
            <a:picLocks noChangeAspect="1"/>
          </p:cNvPicPr>
          <p:nvPr/>
        </p:nvPicPr>
        <p:blipFill>
          <a:blip r:embed="rId3"/>
          <a:stretch>
            <a:fillRect/>
          </a:stretch>
        </p:blipFill>
        <p:spPr>
          <a:xfrm>
            <a:off x="0" y="1831155"/>
            <a:ext cx="12192000" cy="3547116"/>
          </a:xfrm>
          <a:prstGeom prst="rect">
            <a:avLst/>
          </a:prstGeom>
        </p:spPr>
      </p:pic>
      <p:sp>
        <p:nvSpPr>
          <p:cNvPr id="5" name="CuadroTexto 4">
            <a:extLst>
              <a:ext uri="{FF2B5EF4-FFF2-40B4-BE49-F238E27FC236}">
                <a16:creationId xmlns:a16="http://schemas.microsoft.com/office/drawing/2014/main" id="{E0918E9A-434B-4C4C-9F3B-9D3AD6D5760B}"/>
              </a:ext>
            </a:extLst>
          </p:cNvPr>
          <p:cNvSpPr txBox="1"/>
          <p:nvPr/>
        </p:nvSpPr>
        <p:spPr>
          <a:xfrm>
            <a:off x="76174" y="6200358"/>
            <a:ext cx="9576083" cy="338554"/>
          </a:xfrm>
          <a:prstGeom prst="rect">
            <a:avLst/>
          </a:prstGeom>
          <a:noFill/>
        </p:spPr>
        <p:txBody>
          <a:bodyPr wrap="none" rtlCol="0">
            <a:spAutoFit/>
          </a:bodyPr>
          <a:lstStyle/>
          <a:p>
            <a:r>
              <a:rPr lang="es-MX" sz="1600" dirty="0">
                <a:latin typeface="Segoe UI Light" panose="020B0502040204020203" pitchFamily="34" charset="0"/>
                <a:cs typeface="Segoe UI Light" panose="020B0502040204020203" pitchFamily="34" charset="0"/>
              </a:rPr>
              <a:t>Imagen de Abel Coronado, https://abxda.medium.com/un-evento-decenal-de-datos-abiertos-68c6d232c70b</a:t>
            </a:r>
          </a:p>
        </p:txBody>
      </p:sp>
    </p:spTree>
    <p:extLst>
      <p:ext uri="{BB962C8B-B14F-4D97-AF65-F5344CB8AC3E}">
        <p14:creationId xmlns:p14="http://schemas.microsoft.com/office/powerpoint/2010/main" val="3944313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B131A5-B0F9-498C-98B7-F431317311A3}"/>
              </a:ext>
            </a:extLst>
          </p:cNvPr>
          <p:cNvSpPr>
            <a:spLocks noGrp="1"/>
          </p:cNvSpPr>
          <p:nvPr>
            <p:ph type="title"/>
          </p:nvPr>
        </p:nvSpPr>
        <p:spPr/>
        <p:txBody>
          <a:bodyPr>
            <a:normAutofit/>
          </a:bodyPr>
          <a:lstStyle/>
          <a:p>
            <a:r>
              <a:rPr lang="es-MX" sz="4800" dirty="0"/>
              <a:t>EJERCICIO PRÁCTICO</a:t>
            </a:r>
          </a:p>
        </p:txBody>
      </p:sp>
      <p:sp>
        <p:nvSpPr>
          <p:cNvPr id="3" name="Marcador de texto 2">
            <a:extLst>
              <a:ext uri="{FF2B5EF4-FFF2-40B4-BE49-F238E27FC236}">
                <a16:creationId xmlns:a16="http://schemas.microsoft.com/office/drawing/2014/main" id="{73425BE8-5C02-4492-B17D-7E0085C57CE8}"/>
              </a:ext>
            </a:extLst>
          </p:cNvPr>
          <p:cNvSpPr>
            <a:spLocks noGrp="1"/>
          </p:cNvSpPr>
          <p:nvPr>
            <p:ph type="body" idx="1"/>
          </p:nvPr>
        </p:nvSpPr>
        <p:spPr>
          <a:solidFill>
            <a:schemeClr val="bg1"/>
          </a:solidFill>
        </p:spPr>
        <p:txBody>
          <a:bodyPr/>
          <a:lstStyle/>
          <a:p>
            <a:r>
              <a:rPr lang="es-MX" dirty="0"/>
              <a:t> </a:t>
            </a:r>
          </a:p>
        </p:txBody>
      </p:sp>
      <p:pic>
        <p:nvPicPr>
          <p:cNvPr id="6" name="Picture 2" descr="Leaflet en React Apps — Desarrollo de software — Hermosillo, Sonora">
            <a:extLst>
              <a:ext uri="{FF2B5EF4-FFF2-40B4-BE49-F238E27FC236}">
                <a16:creationId xmlns:a16="http://schemas.microsoft.com/office/drawing/2014/main" id="{0E159EDD-71BE-4BF9-B6F4-AE8ED4021D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38921" y="2258009"/>
            <a:ext cx="2631675" cy="131583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Rstats (@rstatstweet) | Twitter">
            <a:extLst>
              <a:ext uri="{FF2B5EF4-FFF2-40B4-BE49-F238E27FC236}">
                <a16:creationId xmlns:a16="http://schemas.microsoft.com/office/drawing/2014/main" id="{7A32B5DB-CCDE-4FF3-A968-72EF6AC695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17722" y="3632630"/>
            <a:ext cx="880188" cy="880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0970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836E4CE8-5198-4F22-A7D2-C0257A2E326A}"/>
              </a:ext>
            </a:extLst>
          </p:cNvPr>
          <p:cNvSpPr>
            <a:spLocks noGrp="1"/>
          </p:cNvSpPr>
          <p:nvPr>
            <p:ph type="sldNum" sz="quarter" idx="12"/>
          </p:nvPr>
        </p:nvSpPr>
        <p:spPr/>
        <p:txBody>
          <a:bodyPr/>
          <a:lstStyle/>
          <a:p>
            <a:pPr rtl="0"/>
            <a:fld id="{A65A5C87-DF58-40C8-B092-1DE63DB4547E}" type="slidenum">
              <a:rPr lang="es-MX" noProof="0" smtClean="0"/>
              <a:t>2</a:t>
            </a:fld>
            <a:endParaRPr lang="es-MX" noProof="0"/>
          </a:p>
        </p:txBody>
      </p:sp>
      <p:sp>
        <p:nvSpPr>
          <p:cNvPr id="8" name="Título 7">
            <a:extLst>
              <a:ext uri="{FF2B5EF4-FFF2-40B4-BE49-F238E27FC236}">
                <a16:creationId xmlns:a16="http://schemas.microsoft.com/office/drawing/2014/main" id="{FEBD7C15-5FF9-46CF-A883-B5231D476916}"/>
              </a:ext>
            </a:extLst>
          </p:cNvPr>
          <p:cNvSpPr>
            <a:spLocks noGrp="1"/>
          </p:cNvSpPr>
          <p:nvPr>
            <p:ph type="title"/>
          </p:nvPr>
        </p:nvSpPr>
        <p:spPr>
          <a:xfrm>
            <a:off x="817286" y="702416"/>
            <a:ext cx="3099816" cy="521368"/>
          </a:xfrm>
        </p:spPr>
        <p:txBody>
          <a:bodyPr/>
          <a:lstStyle/>
          <a:p>
            <a:r>
              <a:rPr lang="es-MX" sz="3600" dirty="0"/>
              <a:t>EJEMPLOS </a:t>
            </a:r>
          </a:p>
        </p:txBody>
      </p:sp>
      <p:pic>
        <p:nvPicPr>
          <p:cNvPr id="22" name="Imagen 21">
            <a:extLst>
              <a:ext uri="{FF2B5EF4-FFF2-40B4-BE49-F238E27FC236}">
                <a16:creationId xmlns:a16="http://schemas.microsoft.com/office/drawing/2014/main" id="{3B65D5D3-77C1-46E0-8F6B-0263380C1CC7}"/>
              </a:ext>
            </a:extLst>
          </p:cNvPr>
          <p:cNvPicPr>
            <a:picLocks noChangeAspect="1"/>
          </p:cNvPicPr>
          <p:nvPr/>
        </p:nvPicPr>
        <p:blipFill>
          <a:blip r:embed="rId2"/>
          <a:stretch>
            <a:fillRect/>
          </a:stretch>
        </p:blipFill>
        <p:spPr>
          <a:xfrm>
            <a:off x="817286" y="244565"/>
            <a:ext cx="9553303" cy="6368869"/>
          </a:xfrm>
          <a:prstGeom prst="rect">
            <a:avLst/>
          </a:prstGeom>
        </p:spPr>
      </p:pic>
    </p:spTree>
    <p:extLst>
      <p:ext uri="{BB962C8B-B14F-4D97-AF65-F5344CB8AC3E}">
        <p14:creationId xmlns:p14="http://schemas.microsoft.com/office/powerpoint/2010/main" val="1322758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LOS MAPAS COROPLÉTICOS</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fontScale="85000" lnSpcReduction="10000"/>
          </a:bodyPr>
          <a:lstStyle/>
          <a:p>
            <a:pPr algn="just" rtl="0"/>
            <a:r>
              <a:rPr lang="es-MX" dirty="0"/>
              <a:t>Los </a:t>
            </a:r>
            <a:r>
              <a:rPr lang="es-MX" dirty="0">
                <a:latin typeface="+mj-lt"/>
              </a:rPr>
              <a:t>mapas </a:t>
            </a:r>
            <a:r>
              <a:rPr lang="es-MX" dirty="0" err="1">
                <a:latin typeface="+mj-lt"/>
              </a:rPr>
              <a:t>cloropléticos</a:t>
            </a:r>
            <a:r>
              <a:rPr lang="es-MX" dirty="0">
                <a:latin typeface="+mj-lt"/>
              </a:rPr>
              <a:t> </a:t>
            </a:r>
            <a:r>
              <a:rPr lang="es-MX" dirty="0"/>
              <a:t>muestran áreas geográficas divididas o regiones que están </a:t>
            </a:r>
            <a:r>
              <a:rPr lang="es-MX" dirty="0">
                <a:latin typeface="+mj-lt"/>
              </a:rPr>
              <a:t>coloreadas, sombreadas o modeladas </a:t>
            </a:r>
            <a:r>
              <a:rPr lang="es-MX" dirty="0"/>
              <a:t>en relación con una variable de datos. Esto proporciona una forma de visualizar valores sobre un área geográfica, que puede mostrar variaciones o patrones en la ubicación visualizada.</a:t>
            </a:r>
          </a:p>
          <a:p>
            <a:pPr algn="just" rtl="0"/>
            <a:endParaRPr lang="es-MX" dirty="0"/>
          </a:p>
          <a:p>
            <a:pPr algn="just" rtl="0"/>
            <a:r>
              <a:rPr lang="es-MX" dirty="0"/>
              <a:t>La variable de datos utiliza la progresión del color para representarse en cada región del mapa. Típicamente, esto puede ser una mezcla de un color a otro, una progresión de matiz único, transparente a opaco, claro a oscuro o un espectro de color entero.</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3</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612648" y="6261913"/>
            <a:ext cx="4415119"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https://datavizcatalogue.com/ES/metodos/mapa_coropletico.html</a:t>
            </a:r>
          </a:p>
        </p:txBody>
      </p:sp>
      <p:pic>
        <p:nvPicPr>
          <p:cNvPr id="7" name="Gráfico 6">
            <a:extLst>
              <a:ext uri="{FF2B5EF4-FFF2-40B4-BE49-F238E27FC236}">
                <a16:creationId xmlns:a16="http://schemas.microsoft.com/office/drawing/2014/main" id="{9377C1DC-FC90-4992-AA6B-59E9867BB23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593874" y="700637"/>
            <a:ext cx="4253320" cy="5480707"/>
          </a:xfrm>
          <a:prstGeom prst="rect">
            <a:avLst/>
          </a:prstGeom>
        </p:spPr>
      </p:pic>
    </p:spTree>
    <p:extLst>
      <p:ext uri="{BB962C8B-B14F-4D97-AF65-F5344CB8AC3E}">
        <p14:creationId xmlns:p14="http://schemas.microsoft.com/office/powerpoint/2010/main" val="1471384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LOS MAPAS COROPLÉTICOS</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4</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612648" y="6261913"/>
            <a:ext cx="4415119"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https://datavizcatalogue.com/ES/metodos/mapa_coropletico.html</a:t>
            </a:r>
          </a:p>
        </p:txBody>
      </p:sp>
      <p:sp>
        <p:nvSpPr>
          <p:cNvPr id="13" name="CuadroTexto 12">
            <a:extLst>
              <a:ext uri="{FF2B5EF4-FFF2-40B4-BE49-F238E27FC236}">
                <a16:creationId xmlns:a16="http://schemas.microsoft.com/office/drawing/2014/main" id="{4129F754-30C2-4544-B50B-69FCA752A703}"/>
              </a:ext>
            </a:extLst>
          </p:cNvPr>
          <p:cNvSpPr txBox="1"/>
          <p:nvPr/>
        </p:nvSpPr>
        <p:spPr>
          <a:xfrm>
            <a:off x="4785361" y="3747103"/>
            <a:ext cx="4002507" cy="1477328"/>
          </a:xfrm>
          <a:prstGeom prst="rect">
            <a:avLst/>
          </a:prstGeom>
          <a:solidFill>
            <a:schemeClr val="accent1">
              <a:lumMod val="20000"/>
              <a:lumOff val="80000"/>
            </a:schemeClr>
          </a:solidFill>
          <a:ln w="19050">
            <a:solidFill>
              <a:schemeClr val="accent1">
                <a:lumMod val="75000"/>
              </a:schemeClr>
            </a:solidFill>
          </a:ln>
        </p:spPr>
        <p:txBody>
          <a:bodyPr wrap="square" rtlCol="0">
            <a:spAutoFit/>
          </a:bodyPr>
          <a:lstStyle/>
          <a:p>
            <a:r>
              <a:rPr lang="es-MX" dirty="0">
                <a:solidFill>
                  <a:schemeClr val="accent1">
                    <a:lumMod val="75000"/>
                  </a:schemeClr>
                </a:solidFill>
                <a:latin typeface="+mj-lt"/>
              </a:rPr>
              <a:t>DESVENTAJAS</a:t>
            </a:r>
          </a:p>
          <a:p>
            <a:endParaRPr lang="es-MX" dirty="0">
              <a:solidFill>
                <a:schemeClr val="accent1">
                  <a:lumMod val="75000"/>
                </a:schemeClr>
              </a:solidFill>
              <a:latin typeface="+mj-lt"/>
            </a:endParaRPr>
          </a:p>
          <a:p>
            <a:pPr marL="285750" indent="-285750">
              <a:buFont typeface="Arial" panose="020B0604020202020204" pitchFamily="34" charset="0"/>
              <a:buChar char="•"/>
            </a:pPr>
            <a:r>
              <a:rPr lang="es-MX" dirty="0">
                <a:solidFill>
                  <a:schemeClr val="accent1">
                    <a:lumMod val="75000"/>
                  </a:schemeClr>
                </a:solidFill>
              </a:rPr>
              <a:t>Imprecisión</a:t>
            </a:r>
          </a:p>
          <a:p>
            <a:pPr marL="285750" indent="-285750">
              <a:buFont typeface="Arial" panose="020B0604020202020204" pitchFamily="34" charset="0"/>
              <a:buChar char="•"/>
            </a:pPr>
            <a:r>
              <a:rPr lang="es-MX" dirty="0">
                <a:solidFill>
                  <a:schemeClr val="accent1">
                    <a:lumMod val="75000"/>
                  </a:schemeClr>
                </a:solidFill>
              </a:rPr>
              <a:t>Variaciones imperceptibles</a:t>
            </a:r>
          </a:p>
          <a:p>
            <a:pPr marL="285750" indent="-285750">
              <a:buFont typeface="Arial" panose="020B0604020202020204" pitchFamily="34" charset="0"/>
              <a:buChar char="•"/>
            </a:pPr>
            <a:r>
              <a:rPr lang="es-MX" dirty="0">
                <a:solidFill>
                  <a:schemeClr val="accent1">
                    <a:lumMod val="75000"/>
                  </a:schemeClr>
                </a:solidFill>
              </a:rPr>
              <a:t>Cambios abruptos</a:t>
            </a:r>
            <a:endParaRPr lang="es-MX" dirty="0">
              <a:ln>
                <a:solidFill>
                  <a:schemeClr val="tx1"/>
                </a:solidFill>
              </a:ln>
              <a:latin typeface="+mj-lt"/>
            </a:endParaRPr>
          </a:p>
        </p:txBody>
      </p:sp>
      <p:sp>
        <p:nvSpPr>
          <p:cNvPr id="14" name="CuadroTexto 13">
            <a:extLst>
              <a:ext uri="{FF2B5EF4-FFF2-40B4-BE49-F238E27FC236}">
                <a16:creationId xmlns:a16="http://schemas.microsoft.com/office/drawing/2014/main" id="{1BEEDAB7-2816-4C03-AE03-57DC2456B3C5}"/>
              </a:ext>
            </a:extLst>
          </p:cNvPr>
          <p:cNvSpPr txBox="1"/>
          <p:nvPr/>
        </p:nvSpPr>
        <p:spPr>
          <a:xfrm>
            <a:off x="612648" y="3757309"/>
            <a:ext cx="4002507" cy="1477328"/>
          </a:xfrm>
          <a:prstGeom prst="rect">
            <a:avLst/>
          </a:prstGeom>
          <a:solidFill>
            <a:schemeClr val="accent3">
              <a:lumMod val="40000"/>
              <a:lumOff val="60000"/>
            </a:schemeClr>
          </a:solidFill>
          <a:ln w="19050">
            <a:solidFill>
              <a:schemeClr val="accent3">
                <a:lumMod val="50000"/>
              </a:schemeClr>
            </a:solidFill>
          </a:ln>
        </p:spPr>
        <p:txBody>
          <a:bodyPr wrap="square" rtlCol="0">
            <a:spAutoFit/>
          </a:bodyPr>
          <a:lstStyle/>
          <a:p>
            <a:r>
              <a:rPr lang="es-MX" dirty="0">
                <a:solidFill>
                  <a:schemeClr val="accent3">
                    <a:lumMod val="50000"/>
                  </a:schemeClr>
                </a:solidFill>
                <a:latin typeface="+mj-lt"/>
              </a:rPr>
              <a:t>VENTAJAS</a:t>
            </a:r>
          </a:p>
          <a:p>
            <a:endParaRPr lang="es-MX" dirty="0">
              <a:solidFill>
                <a:schemeClr val="accent3">
                  <a:lumMod val="50000"/>
                </a:schemeClr>
              </a:solidFill>
              <a:latin typeface="+mj-lt"/>
            </a:endParaRPr>
          </a:p>
          <a:p>
            <a:pPr marL="285750" indent="-285750">
              <a:buFont typeface="Arial" panose="020B0604020202020204" pitchFamily="34" charset="0"/>
              <a:buChar char="•"/>
            </a:pPr>
            <a:r>
              <a:rPr lang="es-MX" dirty="0">
                <a:solidFill>
                  <a:schemeClr val="accent3">
                    <a:lumMod val="50000"/>
                  </a:schemeClr>
                </a:solidFill>
              </a:rPr>
              <a:t>Fácil comprensión</a:t>
            </a:r>
          </a:p>
          <a:p>
            <a:pPr marL="285750" indent="-285750">
              <a:buFont typeface="Arial" panose="020B0604020202020204" pitchFamily="34" charset="0"/>
              <a:buChar char="•"/>
            </a:pPr>
            <a:r>
              <a:rPr lang="es-MX" dirty="0">
                <a:solidFill>
                  <a:schemeClr val="accent3">
                    <a:lumMod val="50000"/>
                  </a:schemeClr>
                </a:solidFill>
              </a:rPr>
              <a:t>Adaptación a temas distintos</a:t>
            </a:r>
          </a:p>
          <a:p>
            <a:pPr marL="285750" indent="-285750">
              <a:buFont typeface="Arial" panose="020B0604020202020204" pitchFamily="34" charset="0"/>
              <a:buChar char="•"/>
            </a:pPr>
            <a:r>
              <a:rPr lang="es-MX" dirty="0">
                <a:solidFill>
                  <a:schemeClr val="accent3">
                    <a:lumMod val="50000"/>
                  </a:schemeClr>
                </a:solidFill>
              </a:rPr>
              <a:t>Identificación de patrones</a:t>
            </a:r>
          </a:p>
        </p:txBody>
      </p:sp>
      <p:sp>
        <p:nvSpPr>
          <p:cNvPr id="15" name="CuadroTexto 14">
            <a:extLst>
              <a:ext uri="{FF2B5EF4-FFF2-40B4-BE49-F238E27FC236}">
                <a16:creationId xmlns:a16="http://schemas.microsoft.com/office/drawing/2014/main" id="{7F1DF248-FEA6-4AC0-B4E6-9AA24DC443B2}"/>
              </a:ext>
            </a:extLst>
          </p:cNvPr>
          <p:cNvSpPr txBox="1"/>
          <p:nvPr/>
        </p:nvSpPr>
        <p:spPr>
          <a:xfrm>
            <a:off x="9061271" y="3747103"/>
            <a:ext cx="2939142" cy="1477328"/>
          </a:xfrm>
          <a:prstGeom prst="rect">
            <a:avLst/>
          </a:prstGeom>
          <a:solidFill>
            <a:schemeClr val="accent5">
              <a:lumMod val="40000"/>
              <a:lumOff val="60000"/>
            </a:schemeClr>
          </a:solidFill>
          <a:ln w="19050">
            <a:solidFill>
              <a:schemeClr val="accent4">
                <a:lumMod val="50000"/>
              </a:schemeClr>
            </a:solidFill>
          </a:ln>
        </p:spPr>
        <p:txBody>
          <a:bodyPr wrap="square" rtlCol="0">
            <a:spAutoFit/>
          </a:bodyPr>
          <a:lstStyle/>
          <a:p>
            <a:r>
              <a:rPr lang="es-MX" dirty="0">
                <a:solidFill>
                  <a:schemeClr val="accent5">
                    <a:lumMod val="50000"/>
                  </a:schemeClr>
                </a:solidFill>
                <a:latin typeface="+mj-lt"/>
              </a:rPr>
              <a:t>RECOMENDACIONES</a:t>
            </a:r>
          </a:p>
          <a:p>
            <a:endParaRPr lang="es-MX" dirty="0">
              <a:solidFill>
                <a:schemeClr val="accent5">
                  <a:lumMod val="50000"/>
                </a:schemeClr>
              </a:solidFill>
              <a:latin typeface="+mj-lt"/>
            </a:endParaRPr>
          </a:p>
          <a:p>
            <a:pPr marL="285750" indent="-285750">
              <a:buFont typeface="Arial" panose="020B0604020202020204" pitchFamily="34" charset="0"/>
              <a:buChar char="•"/>
            </a:pPr>
            <a:r>
              <a:rPr lang="es-MX" dirty="0">
                <a:solidFill>
                  <a:schemeClr val="accent5">
                    <a:lumMod val="50000"/>
                  </a:schemeClr>
                </a:solidFill>
              </a:rPr>
              <a:t>Variables discretas</a:t>
            </a:r>
          </a:p>
          <a:p>
            <a:pPr marL="285750" indent="-285750">
              <a:buFont typeface="Arial" panose="020B0604020202020204" pitchFamily="34" charset="0"/>
              <a:buChar char="•"/>
            </a:pPr>
            <a:r>
              <a:rPr lang="es-MX" dirty="0">
                <a:solidFill>
                  <a:schemeClr val="accent5">
                    <a:lumMod val="50000"/>
                  </a:schemeClr>
                </a:solidFill>
              </a:rPr>
              <a:t>Datos relativos</a:t>
            </a:r>
          </a:p>
          <a:p>
            <a:pPr marL="285750" indent="-285750">
              <a:buFont typeface="Arial" panose="020B0604020202020204" pitchFamily="34" charset="0"/>
              <a:buChar char="•"/>
            </a:pPr>
            <a:r>
              <a:rPr lang="es-MX" dirty="0">
                <a:solidFill>
                  <a:schemeClr val="accent5">
                    <a:lumMod val="50000"/>
                  </a:schemeClr>
                </a:solidFill>
              </a:rPr>
              <a:t>¿A quién va dirigido?</a:t>
            </a:r>
          </a:p>
        </p:txBody>
      </p:sp>
    </p:spTree>
    <p:extLst>
      <p:ext uri="{BB962C8B-B14F-4D97-AF65-F5344CB8AC3E}">
        <p14:creationId xmlns:p14="http://schemas.microsoft.com/office/powerpoint/2010/main" val="1242710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E209E4-B947-4446-AD42-C1B3A0C1F583}"/>
              </a:ext>
            </a:extLst>
          </p:cNvPr>
          <p:cNvSpPr>
            <a:spLocks noGrp="1"/>
          </p:cNvSpPr>
          <p:nvPr>
            <p:ph type="title"/>
          </p:nvPr>
        </p:nvSpPr>
        <p:spPr/>
        <p:txBody>
          <a:bodyPr rtlCol="0"/>
          <a:lstStyle/>
          <a:p>
            <a:pPr rtl="0"/>
            <a:r>
              <a:rPr lang="es-MX" dirty="0"/>
              <a:t>EJEMPLOS</a:t>
            </a:r>
          </a:p>
        </p:txBody>
      </p:sp>
      <p:sp>
        <p:nvSpPr>
          <p:cNvPr id="10" name="Marcador de posición de número de diapositiva 5">
            <a:extLst>
              <a:ext uri="{FF2B5EF4-FFF2-40B4-BE49-F238E27FC236}">
                <a16:creationId xmlns:a16="http://schemas.microsoft.com/office/drawing/2014/main" id="{4E797B30-1740-4A68-A40B-1D255EBC2F17}"/>
              </a:ext>
            </a:extLst>
          </p:cNvPr>
          <p:cNvSpPr>
            <a:spLocks noGrp="1"/>
          </p:cNvSpPr>
          <p:nvPr>
            <p:ph type="sldNum" sz="quarter" idx="12"/>
          </p:nvPr>
        </p:nvSpPr>
        <p:spPr/>
        <p:txBody>
          <a:bodyPr rtlCol="0"/>
          <a:lstStyle/>
          <a:p>
            <a:pPr rtl="0"/>
            <a:fld id="{A65A5C87-DF58-40C8-B092-1DE63DB4547E}" type="slidenum">
              <a:rPr lang="es-MX" smtClean="0"/>
              <a:pPr rtl="0"/>
              <a:t>5</a:t>
            </a:fld>
            <a:endParaRPr lang="es-MX" dirty="0"/>
          </a:p>
        </p:txBody>
      </p:sp>
      <p:pic>
        <p:nvPicPr>
          <p:cNvPr id="2052" name="Picture 4" descr="Imagen">
            <a:extLst>
              <a:ext uri="{FF2B5EF4-FFF2-40B4-BE49-F238E27FC236}">
                <a16:creationId xmlns:a16="http://schemas.microsoft.com/office/drawing/2014/main" id="{6EE068D9-CB5C-4C78-A118-FA39FD343B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3054" y="1867097"/>
            <a:ext cx="6730555" cy="378593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n">
            <a:extLst>
              <a:ext uri="{FF2B5EF4-FFF2-40B4-BE49-F238E27FC236}">
                <a16:creationId xmlns:a16="http://schemas.microsoft.com/office/drawing/2014/main" id="{E035C451-B373-41B2-A2CD-99C8D22C93B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8003"/>
          <a:stretch/>
        </p:blipFill>
        <p:spPr bwMode="auto">
          <a:xfrm>
            <a:off x="433139" y="1929863"/>
            <a:ext cx="4596062" cy="36604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1519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E209E4-B947-4446-AD42-C1B3A0C1F583}"/>
              </a:ext>
            </a:extLst>
          </p:cNvPr>
          <p:cNvSpPr>
            <a:spLocks noGrp="1"/>
          </p:cNvSpPr>
          <p:nvPr>
            <p:ph type="title"/>
          </p:nvPr>
        </p:nvSpPr>
        <p:spPr/>
        <p:txBody>
          <a:bodyPr rtlCol="0"/>
          <a:lstStyle/>
          <a:p>
            <a:pPr rtl="0"/>
            <a:r>
              <a:rPr lang="es-MX" dirty="0"/>
              <a:t>EJEMPLOS</a:t>
            </a:r>
          </a:p>
        </p:txBody>
      </p:sp>
      <p:sp>
        <p:nvSpPr>
          <p:cNvPr id="10" name="Marcador de posición de número de diapositiva 5">
            <a:extLst>
              <a:ext uri="{FF2B5EF4-FFF2-40B4-BE49-F238E27FC236}">
                <a16:creationId xmlns:a16="http://schemas.microsoft.com/office/drawing/2014/main" id="{4E797B30-1740-4A68-A40B-1D255EBC2F17}"/>
              </a:ext>
            </a:extLst>
          </p:cNvPr>
          <p:cNvSpPr>
            <a:spLocks noGrp="1"/>
          </p:cNvSpPr>
          <p:nvPr>
            <p:ph type="sldNum" sz="quarter" idx="12"/>
          </p:nvPr>
        </p:nvSpPr>
        <p:spPr/>
        <p:txBody>
          <a:bodyPr rtlCol="0"/>
          <a:lstStyle/>
          <a:p>
            <a:pPr rtl="0"/>
            <a:fld id="{A65A5C87-DF58-40C8-B092-1DE63DB4547E}" type="slidenum">
              <a:rPr lang="es-MX" smtClean="0"/>
              <a:pPr rtl="0"/>
              <a:t>6</a:t>
            </a:fld>
            <a:endParaRPr lang="es-MX" dirty="0"/>
          </a:p>
        </p:txBody>
      </p:sp>
      <p:pic>
        <p:nvPicPr>
          <p:cNvPr id="3" name="Imagen 2">
            <a:extLst>
              <a:ext uri="{FF2B5EF4-FFF2-40B4-BE49-F238E27FC236}">
                <a16:creationId xmlns:a16="http://schemas.microsoft.com/office/drawing/2014/main" id="{4C99CFB8-67BA-4680-8669-800C46A8B332}"/>
              </a:ext>
            </a:extLst>
          </p:cNvPr>
          <p:cNvPicPr>
            <a:picLocks noChangeAspect="1"/>
          </p:cNvPicPr>
          <p:nvPr/>
        </p:nvPicPr>
        <p:blipFill>
          <a:blip r:embed="rId3"/>
          <a:stretch>
            <a:fillRect/>
          </a:stretch>
        </p:blipFill>
        <p:spPr>
          <a:xfrm>
            <a:off x="243351" y="1810706"/>
            <a:ext cx="5845899" cy="3691735"/>
          </a:xfrm>
          <a:prstGeom prst="rect">
            <a:avLst/>
          </a:prstGeom>
        </p:spPr>
      </p:pic>
      <p:pic>
        <p:nvPicPr>
          <p:cNvPr id="5" name="Imagen 4">
            <a:extLst>
              <a:ext uri="{FF2B5EF4-FFF2-40B4-BE49-F238E27FC236}">
                <a16:creationId xmlns:a16="http://schemas.microsoft.com/office/drawing/2014/main" id="{7BDCCAEB-D930-4DA2-92AF-9DE7513E8F42}"/>
              </a:ext>
            </a:extLst>
          </p:cNvPr>
          <p:cNvPicPr>
            <a:picLocks noChangeAspect="1"/>
          </p:cNvPicPr>
          <p:nvPr/>
        </p:nvPicPr>
        <p:blipFill>
          <a:blip r:embed="rId4"/>
          <a:stretch>
            <a:fillRect/>
          </a:stretch>
        </p:blipFill>
        <p:spPr>
          <a:xfrm>
            <a:off x="6166258" y="1761556"/>
            <a:ext cx="5938053" cy="3749932"/>
          </a:xfrm>
          <a:prstGeom prst="rect">
            <a:avLst/>
          </a:prstGeom>
        </p:spPr>
      </p:pic>
    </p:spTree>
    <p:extLst>
      <p:ext uri="{BB962C8B-B14F-4D97-AF65-F5344CB8AC3E}">
        <p14:creationId xmlns:p14="http://schemas.microsoft.com/office/powerpoint/2010/main" val="728824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836E4CE8-5198-4F22-A7D2-C0257A2E326A}"/>
              </a:ext>
            </a:extLst>
          </p:cNvPr>
          <p:cNvSpPr>
            <a:spLocks noGrp="1"/>
          </p:cNvSpPr>
          <p:nvPr>
            <p:ph type="sldNum" sz="quarter" idx="12"/>
          </p:nvPr>
        </p:nvSpPr>
        <p:spPr/>
        <p:txBody>
          <a:bodyPr/>
          <a:lstStyle/>
          <a:p>
            <a:pPr rtl="0"/>
            <a:fld id="{A65A5C87-DF58-40C8-B092-1DE63DB4547E}" type="slidenum">
              <a:rPr lang="es-MX" noProof="0" smtClean="0"/>
              <a:t>7</a:t>
            </a:fld>
            <a:endParaRPr lang="es-MX" noProof="0"/>
          </a:p>
        </p:txBody>
      </p:sp>
      <p:sp>
        <p:nvSpPr>
          <p:cNvPr id="8" name="Título 7">
            <a:extLst>
              <a:ext uri="{FF2B5EF4-FFF2-40B4-BE49-F238E27FC236}">
                <a16:creationId xmlns:a16="http://schemas.microsoft.com/office/drawing/2014/main" id="{FEBD7C15-5FF9-46CF-A883-B5231D476916}"/>
              </a:ext>
            </a:extLst>
          </p:cNvPr>
          <p:cNvSpPr>
            <a:spLocks noGrp="1"/>
          </p:cNvSpPr>
          <p:nvPr>
            <p:ph type="title"/>
          </p:nvPr>
        </p:nvSpPr>
        <p:spPr>
          <a:xfrm>
            <a:off x="817286" y="745958"/>
            <a:ext cx="3099816" cy="521368"/>
          </a:xfrm>
        </p:spPr>
        <p:txBody>
          <a:bodyPr/>
          <a:lstStyle/>
          <a:p>
            <a:r>
              <a:rPr lang="es-MX" sz="3600" dirty="0"/>
              <a:t>EJEMPLOS</a:t>
            </a:r>
          </a:p>
        </p:txBody>
      </p:sp>
      <p:pic>
        <p:nvPicPr>
          <p:cNvPr id="11" name="Imagen 10" descr="Diagrama&#10;&#10;Descripción generada automáticamente">
            <a:extLst>
              <a:ext uri="{FF2B5EF4-FFF2-40B4-BE49-F238E27FC236}">
                <a16:creationId xmlns:a16="http://schemas.microsoft.com/office/drawing/2014/main" id="{04CFE867-F60B-479C-AA5B-A655170B5D37}"/>
              </a:ext>
            </a:extLst>
          </p:cNvPr>
          <p:cNvPicPr>
            <a:picLocks noChangeAspect="1"/>
          </p:cNvPicPr>
          <p:nvPr/>
        </p:nvPicPr>
        <p:blipFill>
          <a:blip r:embed="rId2"/>
          <a:stretch>
            <a:fillRect/>
          </a:stretch>
        </p:blipFill>
        <p:spPr>
          <a:xfrm>
            <a:off x="4574779" y="549905"/>
            <a:ext cx="5755162" cy="5758190"/>
          </a:xfrm>
          <a:prstGeom prst="rect">
            <a:avLst/>
          </a:prstGeom>
        </p:spPr>
      </p:pic>
    </p:spTree>
    <p:extLst>
      <p:ext uri="{BB962C8B-B14F-4D97-AF65-F5344CB8AC3E}">
        <p14:creationId xmlns:p14="http://schemas.microsoft.com/office/powerpoint/2010/main" val="646953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CLASIFICACIÓN DE LOS DATOS</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rtl="0"/>
            <a:r>
              <a:rPr lang="es-MX" dirty="0"/>
              <a:t>Un aspecto fundamental para la generación de mapas </a:t>
            </a:r>
            <a:r>
              <a:rPr lang="es-MX" dirty="0" err="1"/>
              <a:t>coropléticos</a:t>
            </a:r>
            <a:r>
              <a:rPr lang="es-MX" dirty="0"/>
              <a:t> es la clasificación de los datos, afortunadamente existen distintos paquetes en R para realizar esta tarea dependiendo de lo que se quiera graficar.</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8</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713871" y="6127185"/>
            <a:ext cx="4214744"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https://acolita.com/mapas-coropletas-guia-clasificacion-datos/</a:t>
            </a:r>
          </a:p>
        </p:txBody>
      </p:sp>
      <p:sp>
        <p:nvSpPr>
          <p:cNvPr id="15" name="CuadroTexto 14">
            <a:extLst>
              <a:ext uri="{FF2B5EF4-FFF2-40B4-BE49-F238E27FC236}">
                <a16:creationId xmlns:a16="http://schemas.microsoft.com/office/drawing/2014/main" id="{7F1DF248-FEA6-4AC0-B4E6-9AA24DC443B2}"/>
              </a:ext>
            </a:extLst>
          </p:cNvPr>
          <p:cNvSpPr txBox="1"/>
          <p:nvPr/>
        </p:nvSpPr>
        <p:spPr>
          <a:xfrm>
            <a:off x="7475623" y="396182"/>
            <a:ext cx="4002507" cy="923330"/>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INTERVALOS IGUALES</a:t>
            </a:r>
          </a:p>
          <a:p>
            <a:pPr marL="285750" indent="-285750">
              <a:buFont typeface="Arial" panose="020B0604020202020204" pitchFamily="34" charset="0"/>
              <a:buChar char="•"/>
            </a:pPr>
            <a:r>
              <a:rPr lang="es-MX" dirty="0">
                <a:solidFill>
                  <a:schemeClr val="bg1"/>
                </a:solidFill>
              </a:rPr>
              <a:t>Divide la magnitud de la variable en intervalos iguales.</a:t>
            </a:r>
            <a:endParaRPr lang="es-MX" dirty="0">
              <a:ln>
                <a:solidFill>
                  <a:schemeClr val="tx1"/>
                </a:solidFill>
              </a:ln>
              <a:solidFill>
                <a:schemeClr val="bg1"/>
              </a:solidFill>
              <a:latin typeface="+mj-lt"/>
            </a:endParaRPr>
          </a:p>
        </p:txBody>
      </p:sp>
      <p:sp>
        <p:nvSpPr>
          <p:cNvPr id="9" name="CuadroTexto 8">
            <a:extLst>
              <a:ext uri="{FF2B5EF4-FFF2-40B4-BE49-F238E27FC236}">
                <a16:creationId xmlns:a16="http://schemas.microsoft.com/office/drawing/2014/main" id="{1B9A90EE-D4C3-478C-A0FB-76745FC7EABA}"/>
              </a:ext>
            </a:extLst>
          </p:cNvPr>
          <p:cNvSpPr txBox="1"/>
          <p:nvPr/>
        </p:nvSpPr>
        <p:spPr>
          <a:xfrm>
            <a:off x="7475623" y="1414855"/>
            <a:ext cx="4002507" cy="1200329"/>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CUANTILES</a:t>
            </a:r>
          </a:p>
          <a:p>
            <a:pPr marL="285750" indent="-285750">
              <a:buFont typeface="Arial" panose="020B0604020202020204" pitchFamily="34" charset="0"/>
              <a:buChar char="•"/>
            </a:pPr>
            <a:r>
              <a:rPr lang="es-MX" dirty="0">
                <a:solidFill>
                  <a:schemeClr val="bg1"/>
                </a:solidFill>
              </a:rPr>
              <a:t>Organiza los grupos para que éstos tengan el mismo número de observaciones.</a:t>
            </a:r>
            <a:endParaRPr lang="es-MX" dirty="0">
              <a:ln>
                <a:solidFill>
                  <a:schemeClr val="tx1"/>
                </a:solidFill>
              </a:ln>
              <a:solidFill>
                <a:schemeClr val="bg1"/>
              </a:solidFill>
              <a:latin typeface="+mj-lt"/>
            </a:endParaRPr>
          </a:p>
        </p:txBody>
      </p:sp>
      <p:sp>
        <p:nvSpPr>
          <p:cNvPr id="10" name="CuadroTexto 9">
            <a:extLst>
              <a:ext uri="{FF2B5EF4-FFF2-40B4-BE49-F238E27FC236}">
                <a16:creationId xmlns:a16="http://schemas.microsoft.com/office/drawing/2014/main" id="{58926758-98B9-4FEC-A2FB-654F51949DD4}"/>
              </a:ext>
            </a:extLst>
          </p:cNvPr>
          <p:cNvSpPr txBox="1"/>
          <p:nvPr/>
        </p:nvSpPr>
        <p:spPr>
          <a:xfrm>
            <a:off x="7475623" y="2710527"/>
            <a:ext cx="4002507" cy="923330"/>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NATURAL BREAKS (JENKS)</a:t>
            </a:r>
          </a:p>
          <a:p>
            <a:pPr marL="285750" indent="-285750">
              <a:buFont typeface="Arial" panose="020B0604020202020204" pitchFamily="34" charset="0"/>
              <a:buChar char="•"/>
            </a:pPr>
            <a:r>
              <a:rPr lang="es-MX" dirty="0">
                <a:solidFill>
                  <a:schemeClr val="bg1"/>
                </a:solidFill>
              </a:rPr>
              <a:t>Ordena de modo que haya menos variación en cada grupo.</a:t>
            </a:r>
            <a:endParaRPr lang="es-MX" dirty="0">
              <a:ln>
                <a:solidFill>
                  <a:schemeClr val="tx1"/>
                </a:solidFill>
              </a:ln>
              <a:solidFill>
                <a:schemeClr val="bg1"/>
              </a:solidFill>
              <a:latin typeface="+mj-lt"/>
            </a:endParaRPr>
          </a:p>
        </p:txBody>
      </p:sp>
      <p:sp>
        <p:nvSpPr>
          <p:cNvPr id="11" name="CuadroTexto 10">
            <a:extLst>
              <a:ext uri="{FF2B5EF4-FFF2-40B4-BE49-F238E27FC236}">
                <a16:creationId xmlns:a16="http://schemas.microsoft.com/office/drawing/2014/main" id="{D69F8342-F537-40F8-BB79-C8395194F087}"/>
              </a:ext>
            </a:extLst>
          </p:cNvPr>
          <p:cNvSpPr txBox="1"/>
          <p:nvPr/>
        </p:nvSpPr>
        <p:spPr>
          <a:xfrm>
            <a:off x="7475622" y="4006199"/>
            <a:ext cx="4002507" cy="1200329"/>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DESVIACIÓN ESTÁNDAR</a:t>
            </a:r>
          </a:p>
          <a:p>
            <a:r>
              <a:rPr lang="es-MX" dirty="0">
                <a:solidFill>
                  <a:schemeClr val="bg1"/>
                </a:solidFill>
              </a:rPr>
              <a:t>Las observaciones se agrupan según el número de desviaciones estándar que se alejen de la media.</a:t>
            </a:r>
            <a:endParaRPr lang="es-MX" dirty="0">
              <a:ln>
                <a:solidFill>
                  <a:schemeClr val="tx1"/>
                </a:solidFill>
              </a:ln>
              <a:solidFill>
                <a:schemeClr val="bg1"/>
              </a:solidFill>
              <a:latin typeface="+mj-lt"/>
            </a:endParaRPr>
          </a:p>
        </p:txBody>
      </p:sp>
      <p:sp>
        <p:nvSpPr>
          <p:cNvPr id="12" name="CuadroTexto 11">
            <a:extLst>
              <a:ext uri="{FF2B5EF4-FFF2-40B4-BE49-F238E27FC236}">
                <a16:creationId xmlns:a16="http://schemas.microsoft.com/office/drawing/2014/main" id="{2C153452-7DE2-4E59-A37F-16BE56E05BDD}"/>
              </a:ext>
            </a:extLst>
          </p:cNvPr>
          <p:cNvSpPr txBox="1"/>
          <p:nvPr/>
        </p:nvSpPr>
        <p:spPr>
          <a:xfrm>
            <a:off x="7475622" y="5342355"/>
            <a:ext cx="4002507" cy="923330"/>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PRETTY BREAKS</a:t>
            </a:r>
          </a:p>
          <a:p>
            <a:r>
              <a:rPr lang="es-MX" dirty="0">
                <a:solidFill>
                  <a:schemeClr val="bg1"/>
                </a:solidFill>
              </a:rPr>
              <a:t>Redondea cada intervalo hacia arriba o hacia abajo. </a:t>
            </a:r>
            <a:endParaRPr lang="es-MX" dirty="0">
              <a:ln>
                <a:solidFill>
                  <a:schemeClr val="tx1"/>
                </a:solidFill>
              </a:ln>
              <a:solidFill>
                <a:schemeClr val="bg1"/>
              </a:solidFill>
              <a:latin typeface="+mj-lt"/>
            </a:endParaRPr>
          </a:p>
        </p:txBody>
      </p:sp>
    </p:spTree>
    <p:extLst>
      <p:ext uri="{BB962C8B-B14F-4D97-AF65-F5344CB8AC3E}">
        <p14:creationId xmlns:p14="http://schemas.microsoft.com/office/powerpoint/2010/main" val="40998780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836E4CE8-5198-4F22-A7D2-C0257A2E326A}"/>
              </a:ext>
            </a:extLst>
          </p:cNvPr>
          <p:cNvSpPr>
            <a:spLocks noGrp="1"/>
          </p:cNvSpPr>
          <p:nvPr>
            <p:ph type="sldNum" sz="quarter" idx="12"/>
          </p:nvPr>
        </p:nvSpPr>
        <p:spPr/>
        <p:txBody>
          <a:bodyPr/>
          <a:lstStyle/>
          <a:p>
            <a:pPr rtl="0"/>
            <a:fld id="{A65A5C87-DF58-40C8-B092-1DE63DB4547E}" type="slidenum">
              <a:rPr lang="es-MX" noProof="0" smtClean="0"/>
              <a:t>9</a:t>
            </a:fld>
            <a:endParaRPr lang="es-MX" noProof="0"/>
          </a:p>
        </p:txBody>
      </p:sp>
      <p:sp>
        <p:nvSpPr>
          <p:cNvPr id="8" name="Título 7">
            <a:extLst>
              <a:ext uri="{FF2B5EF4-FFF2-40B4-BE49-F238E27FC236}">
                <a16:creationId xmlns:a16="http://schemas.microsoft.com/office/drawing/2014/main" id="{FEBD7C15-5FF9-46CF-A883-B5231D476916}"/>
              </a:ext>
            </a:extLst>
          </p:cNvPr>
          <p:cNvSpPr>
            <a:spLocks noGrp="1"/>
          </p:cNvSpPr>
          <p:nvPr>
            <p:ph type="title"/>
          </p:nvPr>
        </p:nvSpPr>
        <p:spPr>
          <a:xfrm>
            <a:off x="817286" y="745958"/>
            <a:ext cx="3099816" cy="521368"/>
          </a:xfrm>
        </p:spPr>
        <p:txBody>
          <a:bodyPr/>
          <a:lstStyle/>
          <a:p>
            <a:r>
              <a:rPr lang="es-MX" sz="3600" dirty="0"/>
              <a:t>EJEMPLOS</a:t>
            </a:r>
          </a:p>
        </p:txBody>
      </p:sp>
      <p:pic>
        <p:nvPicPr>
          <p:cNvPr id="2" name="Imagen 1">
            <a:extLst>
              <a:ext uri="{FF2B5EF4-FFF2-40B4-BE49-F238E27FC236}">
                <a16:creationId xmlns:a16="http://schemas.microsoft.com/office/drawing/2014/main" id="{BDBB385F-D219-4560-90FE-D9A31D58687F}"/>
              </a:ext>
            </a:extLst>
          </p:cNvPr>
          <p:cNvPicPr>
            <a:picLocks noChangeAspect="1"/>
          </p:cNvPicPr>
          <p:nvPr/>
        </p:nvPicPr>
        <p:blipFill>
          <a:blip r:embed="rId2"/>
          <a:stretch>
            <a:fillRect/>
          </a:stretch>
        </p:blipFill>
        <p:spPr>
          <a:xfrm>
            <a:off x="5590675" y="0"/>
            <a:ext cx="5518484" cy="6455446"/>
          </a:xfrm>
          <a:prstGeom prst="rect">
            <a:avLst/>
          </a:prstGeom>
        </p:spPr>
      </p:pic>
      <p:cxnSp>
        <p:nvCxnSpPr>
          <p:cNvPr id="4" name="Conector recto de flecha 3">
            <a:extLst>
              <a:ext uri="{FF2B5EF4-FFF2-40B4-BE49-F238E27FC236}">
                <a16:creationId xmlns:a16="http://schemas.microsoft.com/office/drawing/2014/main" id="{6BDB18A6-8BED-443E-933B-107FF2E87949}"/>
              </a:ext>
            </a:extLst>
          </p:cNvPr>
          <p:cNvCxnSpPr/>
          <p:nvPr/>
        </p:nvCxnSpPr>
        <p:spPr>
          <a:xfrm>
            <a:off x="5510463" y="5983705"/>
            <a:ext cx="1018674" cy="168442"/>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7E1E5A24-4052-49E0-9617-6E453679E193}"/>
              </a:ext>
            </a:extLst>
          </p:cNvPr>
          <p:cNvSpPr txBox="1"/>
          <p:nvPr/>
        </p:nvSpPr>
        <p:spPr>
          <a:xfrm>
            <a:off x="3555459" y="5505816"/>
            <a:ext cx="2324675" cy="646331"/>
          </a:xfrm>
          <a:prstGeom prst="rect">
            <a:avLst/>
          </a:prstGeom>
          <a:noFill/>
        </p:spPr>
        <p:txBody>
          <a:bodyPr wrap="none" rtlCol="0">
            <a:spAutoFit/>
          </a:bodyPr>
          <a:lstStyle/>
          <a:p>
            <a:r>
              <a:rPr lang="es-MX" b="1" dirty="0">
                <a:solidFill>
                  <a:schemeClr val="accent5">
                    <a:lumMod val="75000"/>
                  </a:schemeClr>
                </a:solidFill>
              </a:rPr>
              <a:t>CLASIFICACIÓN EN </a:t>
            </a:r>
          </a:p>
          <a:p>
            <a:r>
              <a:rPr lang="es-MX" b="1" dirty="0">
                <a:solidFill>
                  <a:schemeClr val="accent5">
                    <a:lumMod val="75000"/>
                  </a:schemeClr>
                </a:solidFill>
              </a:rPr>
              <a:t>PRETTY BREAKS</a:t>
            </a:r>
          </a:p>
        </p:txBody>
      </p:sp>
    </p:spTree>
    <p:extLst>
      <p:ext uri="{BB962C8B-B14F-4D97-AF65-F5344CB8AC3E}">
        <p14:creationId xmlns:p14="http://schemas.microsoft.com/office/powerpoint/2010/main" val="1907909521"/>
      </p:ext>
    </p:extLst>
  </p:cSld>
  <p:clrMapOvr>
    <a:masterClrMapping/>
  </p:clrMapOvr>
</p:sld>
</file>

<file path=ppt/theme/theme1.xml><?xml version="1.0" encoding="utf-8"?>
<a:theme xmlns:a="http://schemas.openxmlformats.org/drawingml/2006/main" name="AccentBoxVTI">
  <a:themeElements>
    <a:clrScheme name="Personalizado 22">
      <a:dk1>
        <a:sysClr val="windowText" lastClr="000000"/>
      </a:dk1>
      <a:lt1>
        <a:sysClr val="window" lastClr="FFFFFF"/>
      </a:lt1>
      <a:dk2>
        <a:srgbClr val="01A2AC"/>
      </a:dk2>
      <a:lt2>
        <a:srgbClr val="EEECE1"/>
      </a:lt2>
      <a:accent1>
        <a:srgbClr val="58BCBC"/>
      </a:accent1>
      <a:accent2>
        <a:srgbClr val="4F81BD"/>
      </a:accent2>
      <a:accent3>
        <a:srgbClr val="9BBB59"/>
      </a:accent3>
      <a:accent4>
        <a:srgbClr val="993366"/>
      </a:accent4>
      <a:accent5>
        <a:srgbClr val="4BACC6"/>
      </a:accent5>
      <a:accent6>
        <a:srgbClr val="F79646"/>
      </a:accent6>
      <a:hlink>
        <a:srgbClr val="0000FF"/>
      </a:hlink>
      <a:folHlink>
        <a:srgbClr val="800080"/>
      </a:folHlink>
    </a:clrScheme>
    <a:fontScheme name="Lato N">
      <a:majorFont>
        <a:latin typeface="Lato Black"/>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400017_TF89213316_Win32" id="{7E467AB8-9876-4DCC-AE36-9C98D983CC0D}" vid="{D10AE5B9-5718-4726-9928-83C9D0EC6C4B}"/>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la oficin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90D7697-8E53-4EA8-8CBB-9C19575257BF}">
  <ds:schemaRefs>
    <ds:schemaRef ds:uri="http://schemas.microsoft.com/office/infopath/2007/PartnerControls"/>
    <ds:schemaRef ds:uri="http://www.w3.org/XML/1998/namespace"/>
    <ds:schemaRef ds:uri="http://schemas.microsoft.com/office/2006/documentManagement/types"/>
    <ds:schemaRef ds:uri="http://purl.org/dc/elements/1.1/"/>
    <ds:schemaRef ds:uri="16c05727-aa75-4e4a-9b5f-8a80a1165891"/>
    <ds:schemaRef ds:uri="http://schemas.microsoft.com/office/2006/metadata/properties"/>
    <ds:schemaRef ds:uri="http://schemas.openxmlformats.org/package/2006/metadata/core-properties"/>
    <ds:schemaRef ds:uri="71af3243-3dd4-4a8d-8c0d-dd76da1f02a5"/>
    <ds:schemaRef ds:uri="http://purl.org/dc/dcmitype/"/>
    <ds:schemaRef ds:uri="http://purl.org/dc/terms/"/>
  </ds:schemaRefs>
</ds:datastoreItem>
</file>

<file path=customXml/itemProps2.xml><?xml version="1.0" encoding="utf-8"?>
<ds:datastoreItem xmlns:ds="http://schemas.openxmlformats.org/officeDocument/2006/customXml" ds:itemID="{1DF0A252-5923-47A2-A53A-F9BF7290891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927DC71-2909-427C-BDB0-3E47E210151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tf89213316_win32</Template>
  <TotalTime>1824</TotalTime>
  <Words>870</Words>
  <Application>Microsoft Office PowerPoint</Application>
  <PresentationFormat>Panorámica</PresentationFormat>
  <Paragraphs>108</Paragraphs>
  <Slides>17</Slides>
  <Notes>11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17</vt:i4>
      </vt:variant>
    </vt:vector>
  </HeadingPairs>
  <TitlesOfParts>
    <vt:vector size="24" baseType="lpstr">
      <vt:lpstr>Arial</vt:lpstr>
      <vt:lpstr>Calibri</vt:lpstr>
      <vt:lpstr>Lato</vt:lpstr>
      <vt:lpstr>Lato Black</vt:lpstr>
      <vt:lpstr>Segoe UI</vt:lpstr>
      <vt:lpstr>Segoe UI Light</vt:lpstr>
      <vt:lpstr>AccentBoxVTI</vt:lpstr>
      <vt:lpstr>Introducción a la elaboración de  Mapas Coropléticos en</vt:lpstr>
      <vt:lpstr>EJEMPLOS </vt:lpstr>
      <vt:lpstr>LOS MAPAS COROPLÉTICOS</vt:lpstr>
      <vt:lpstr>LOS MAPAS COROPLÉTICOS</vt:lpstr>
      <vt:lpstr>EJEMPLOS</vt:lpstr>
      <vt:lpstr>EJEMPLOS</vt:lpstr>
      <vt:lpstr>EJEMPLOS</vt:lpstr>
      <vt:lpstr>CLASIFICACIÓN DE LOS DATOS</vt:lpstr>
      <vt:lpstr>EJEMPLOS</vt:lpstr>
      <vt:lpstr>EJEMPLOS</vt:lpstr>
      <vt:lpstr>USO DEL COLOR</vt:lpstr>
      <vt:lpstr>EL MARCOGEOESTADÍSTICO DE INEGI (MG)</vt:lpstr>
      <vt:lpstr>LOS SHAPEFILES</vt:lpstr>
      <vt:lpstr>EL MARCOGEOESTADÍSTICO DE INEGI (MG)</vt:lpstr>
      <vt:lpstr>LOS SHAPEFILES</vt:lpstr>
      <vt:lpstr>CLAVE GEOESTADÍSTICA (CVEGEO)</vt:lpstr>
      <vt:lpstr>EJERCICIO PRÁCTICO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AccentBox</dc:title>
  <dc:creator>Luis Armando Moreno</dc:creator>
  <cp:lastModifiedBy>Luis Armando Moreno</cp:lastModifiedBy>
  <cp:revision>23</cp:revision>
  <dcterms:created xsi:type="dcterms:W3CDTF">2021-03-22T17:07:08Z</dcterms:created>
  <dcterms:modified xsi:type="dcterms:W3CDTF">2021-10-28T22:37:38Z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